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95" r:id="rId4"/>
    <p:sldMasterId id="2147483760" r:id="rId5"/>
  </p:sldMasterIdLst>
  <p:notesMasterIdLst>
    <p:notesMasterId r:id="rId14"/>
  </p:notesMasterIdLst>
  <p:handoutMasterIdLst>
    <p:handoutMasterId r:id="rId15"/>
  </p:handoutMasterIdLst>
  <p:sldIdLst>
    <p:sldId id="403" r:id="rId6"/>
    <p:sldId id="487" r:id="rId7"/>
    <p:sldId id="488" r:id="rId8"/>
    <p:sldId id="491" r:id="rId9"/>
    <p:sldId id="492" r:id="rId10"/>
    <p:sldId id="493" r:id="rId11"/>
    <p:sldId id="494" r:id="rId12"/>
    <p:sldId id="497" r:id="rId13"/>
  </p:sldIdLst>
  <p:sldSz cx="17340263" cy="9753600"/>
  <p:notesSz cx="6669088" cy="9872663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Nunito Sans" panose="00000500000000000000" pitchFamily="2" charset="0"/>
      <p:regular r:id="rId20"/>
      <p:bold r:id="rId21"/>
      <p:italic r:id="rId22"/>
      <p:boldItalic r:id="rId23"/>
    </p:embeddedFont>
    <p:embeddedFont>
      <p:font typeface="Nunito Sans ExtraBold" panose="00000900000000000000" pitchFamily="2" charset="0"/>
      <p:bold r:id="rId24"/>
      <p:italic r:id="rId25"/>
      <p:boldItalic r:id="rId26"/>
    </p:embeddedFont>
    <p:embeddedFont>
      <p:font typeface="Nunito Sans Light" panose="00000400000000000000" pitchFamily="2" charset="0"/>
      <p:regular r:id="rId27"/>
      <p:italic r:id="rId28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9453" userDrawn="1">
          <p15:clr>
            <a:srgbClr val="A4A3A4"/>
          </p15:clr>
        </p15:guide>
        <p15:guide id="3" orient="horz" pos="55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00"/>
    <a:srgbClr val="FFD400"/>
    <a:srgbClr val="CCCCCC"/>
    <a:srgbClr val="F60000"/>
    <a:srgbClr val="5E2623"/>
    <a:srgbClr val="3237AA"/>
    <a:srgbClr val="E7C3CA"/>
    <a:srgbClr val="1A44BC"/>
    <a:srgbClr val="009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397" autoAdjust="0"/>
    <p:restoredTop sz="95542" autoAdjust="0"/>
  </p:normalViewPr>
  <p:slideViewPr>
    <p:cSldViewPr snapToGrid="0" snapToObjects="1">
      <p:cViewPr varScale="1">
        <p:scale>
          <a:sx n="34" d="100"/>
          <a:sy n="34" d="100"/>
        </p:scale>
        <p:origin x="96" y="1188"/>
      </p:cViewPr>
      <p:guideLst>
        <p:guide orient="horz" pos="3072"/>
        <p:guide pos="9453"/>
        <p:guide orient="horz" pos="55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267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andl, Gregor (gregor.christandl@uni-graz.at)" userId="b5424b35-f45d-40dc-b527-19deb85c2c66" providerId="ADAL" clId="{BB217B21-6879-46D6-8530-894010978D92}"/>
    <pc:docChg chg="delSld modSld">
      <pc:chgData name="Christandl, Gregor (gregor.christandl@uni-graz.at)" userId="b5424b35-f45d-40dc-b527-19deb85c2c66" providerId="ADAL" clId="{BB217B21-6879-46D6-8530-894010978D92}" dt="2026-04-22T06:41:39.737" v="6" actId="47"/>
      <pc:docMkLst>
        <pc:docMk/>
      </pc:docMkLst>
      <pc:sldChg chg="modSp del mod">
        <pc:chgData name="Christandl, Gregor (gregor.christandl@uni-graz.at)" userId="b5424b35-f45d-40dc-b527-19deb85c2c66" providerId="ADAL" clId="{BB217B21-6879-46D6-8530-894010978D92}" dt="2026-04-22T06:41:28.731" v="2" actId="47"/>
        <pc:sldMkLst>
          <pc:docMk/>
          <pc:sldMk cId="3821154532" sldId="486"/>
        </pc:sldMkLst>
        <pc:spChg chg="mod">
          <ac:chgData name="Christandl, Gregor (gregor.christandl@uni-graz.at)" userId="b5424b35-f45d-40dc-b527-19deb85c2c66" providerId="ADAL" clId="{BB217B21-6879-46D6-8530-894010978D92}" dt="2026-04-21T06:43:00.158" v="1" actId="20577"/>
          <ac:spMkLst>
            <pc:docMk/>
            <pc:sldMk cId="3821154532" sldId="486"/>
            <ac:spMk id="2" creationId="{14E2E7F0-E6CB-4823-88AE-C905F53451DF}"/>
          </ac:spMkLst>
        </pc:spChg>
      </pc:sldChg>
      <pc:sldChg chg="del">
        <pc:chgData name="Christandl, Gregor (gregor.christandl@uni-graz.at)" userId="b5424b35-f45d-40dc-b527-19deb85c2c66" providerId="ADAL" clId="{BB217B21-6879-46D6-8530-894010978D92}" dt="2026-04-22T06:41:30" v="3" actId="47"/>
        <pc:sldMkLst>
          <pc:docMk/>
          <pc:sldMk cId="142379923" sldId="489"/>
        </pc:sldMkLst>
      </pc:sldChg>
      <pc:sldChg chg="del">
        <pc:chgData name="Christandl, Gregor (gregor.christandl@uni-graz.at)" userId="b5424b35-f45d-40dc-b527-19deb85c2c66" providerId="ADAL" clId="{BB217B21-6879-46D6-8530-894010978D92}" dt="2026-04-22T06:41:35.280" v="4" actId="47"/>
        <pc:sldMkLst>
          <pc:docMk/>
          <pc:sldMk cId="3452414673" sldId="490"/>
        </pc:sldMkLst>
      </pc:sldChg>
      <pc:sldChg chg="del">
        <pc:chgData name="Christandl, Gregor (gregor.christandl@uni-graz.at)" userId="b5424b35-f45d-40dc-b527-19deb85c2c66" providerId="ADAL" clId="{BB217B21-6879-46D6-8530-894010978D92}" dt="2026-04-22T06:41:36.342" v="5" actId="47"/>
        <pc:sldMkLst>
          <pc:docMk/>
          <pc:sldMk cId="1453056270" sldId="495"/>
        </pc:sldMkLst>
      </pc:sldChg>
      <pc:sldChg chg="del">
        <pc:chgData name="Christandl, Gregor (gregor.christandl@uni-graz.at)" userId="b5424b35-f45d-40dc-b527-19deb85c2c66" providerId="ADAL" clId="{BB217B21-6879-46D6-8530-894010978D92}" dt="2026-04-22T06:41:39.737" v="6" actId="47"/>
        <pc:sldMkLst>
          <pc:docMk/>
          <pc:sldMk cId="3154037468" sldId="49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2F08F7-8787-4EBF-9E97-D34B412E835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74953349-57C6-46AB-B9D2-0AA4D6E86602}">
      <dgm:prSet custT="1"/>
      <dgm:spPr/>
      <dgm:t>
        <a:bodyPr/>
        <a:lstStyle/>
        <a:p>
          <a:r>
            <a:rPr lang="de-AT" sz="2400" b="1" dirty="0">
              <a:solidFill>
                <a:schemeClr val="tx1"/>
              </a:solidFill>
            </a:rPr>
            <a:t>Kein normatives, aber praktisches Problem</a:t>
          </a:r>
        </a:p>
      </dgm:t>
    </dgm:pt>
    <dgm:pt modelId="{76211683-6DF6-426E-88A9-782B80613117}" type="parTrans" cxnId="{B52B4BB3-DF03-474A-8608-AFEBB51E8284}">
      <dgm:prSet/>
      <dgm:spPr/>
      <dgm:t>
        <a:bodyPr/>
        <a:lstStyle/>
        <a:p>
          <a:endParaRPr lang="de-AT"/>
        </a:p>
      </dgm:t>
    </dgm:pt>
    <dgm:pt modelId="{EE928521-9910-489A-80D9-CAAB37C27A37}" type="sibTrans" cxnId="{B52B4BB3-DF03-474A-8608-AFEBB51E8284}">
      <dgm:prSet/>
      <dgm:spPr/>
      <dgm:t>
        <a:bodyPr/>
        <a:lstStyle/>
        <a:p>
          <a:endParaRPr lang="de-AT"/>
        </a:p>
      </dgm:t>
    </dgm:pt>
    <dgm:pt modelId="{D29B6425-8EFF-4405-82AB-7E85D37AF208}">
      <dgm:prSet custT="1"/>
      <dgm:spPr/>
      <dgm:t>
        <a:bodyPr/>
        <a:lstStyle/>
        <a:p>
          <a:r>
            <a:rPr lang="de-AT" sz="2400" b="1" dirty="0">
              <a:solidFill>
                <a:schemeClr val="tx1"/>
              </a:solidFill>
            </a:rPr>
            <a:t>Umsetzungsdefizit</a:t>
          </a:r>
          <a:endParaRPr lang="de-AT" sz="2000" b="1" dirty="0">
            <a:solidFill>
              <a:schemeClr val="tx1"/>
            </a:solidFill>
          </a:endParaRPr>
        </a:p>
      </dgm:t>
    </dgm:pt>
    <dgm:pt modelId="{D3E62F6A-0A18-4CF3-9263-FA8223AA2930}" type="parTrans" cxnId="{57C21438-416B-4AD7-8432-95FF9AB25E1A}">
      <dgm:prSet/>
      <dgm:spPr/>
      <dgm:t>
        <a:bodyPr/>
        <a:lstStyle/>
        <a:p>
          <a:endParaRPr lang="de-AT"/>
        </a:p>
      </dgm:t>
    </dgm:pt>
    <dgm:pt modelId="{81135376-C71F-4C13-95D5-0C7B8090B581}" type="sibTrans" cxnId="{57C21438-416B-4AD7-8432-95FF9AB25E1A}">
      <dgm:prSet/>
      <dgm:spPr/>
      <dgm:t>
        <a:bodyPr/>
        <a:lstStyle/>
        <a:p>
          <a:endParaRPr lang="de-AT"/>
        </a:p>
      </dgm:t>
    </dgm:pt>
    <dgm:pt modelId="{19C8C4D2-1D16-4EAE-9249-8F3A4E6F56DA}">
      <dgm:prSet custT="1"/>
      <dgm:spPr/>
      <dgm:t>
        <a:bodyPr/>
        <a:lstStyle/>
        <a:p>
          <a:r>
            <a:rPr lang="de-AT" sz="2400" b="1" dirty="0">
              <a:solidFill>
                <a:schemeClr val="tx1"/>
              </a:solidFill>
            </a:rPr>
            <a:t>Defizite bei behördlicher Zusammenarbeit</a:t>
          </a:r>
        </a:p>
      </dgm:t>
    </dgm:pt>
    <dgm:pt modelId="{7D15B0B3-7CB3-4794-8FDA-001550F26030}" type="parTrans" cxnId="{4EE70B88-96F2-4CD5-8FB6-008A88E2C499}">
      <dgm:prSet/>
      <dgm:spPr/>
      <dgm:t>
        <a:bodyPr/>
        <a:lstStyle/>
        <a:p>
          <a:endParaRPr lang="de-AT"/>
        </a:p>
      </dgm:t>
    </dgm:pt>
    <dgm:pt modelId="{D71209C5-E1DD-4EB8-8FB4-7D38A00532E7}" type="sibTrans" cxnId="{4EE70B88-96F2-4CD5-8FB6-008A88E2C499}">
      <dgm:prSet/>
      <dgm:spPr/>
      <dgm:t>
        <a:bodyPr/>
        <a:lstStyle/>
        <a:p>
          <a:endParaRPr lang="de-AT"/>
        </a:p>
      </dgm:t>
    </dgm:pt>
    <dgm:pt modelId="{0EAC213F-3A5B-4DE7-A8CB-FF0E32944C66}">
      <dgm:prSet custT="1"/>
      <dgm:spPr/>
      <dgm:t>
        <a:bodyPr/>
        <a:lstStyle/>
        <a:p>
          <a:r>
            <a:rPr lang="de-AT" sz="2400" b="1" dirty="0">
              <a:solidFill>
                <a:schemeClr val="tx1"/>
              </a:solidFill>
            </a:rPr>
            <a:t>Fehlende Koordination &amp; Parallelverfahren</a:t>
          </a:r>
        </a:p>
      </dgm:t>
    </dgm:pt>
    <dgm:pt modelId="{7DB42E9B-50E6-427D-8EF0-752329D39284}" type="parTrans" cxnId="{CF7B4E69-0B85-477D-9E87-6E65C83EBAAB}">
      <dgm:prSet/>
      <dgm:spPr/>
      <dgm:t>
        <a:bodyPr/>
        <a:lstStyle/>
        <a:p>
          <a:endParaRPr lang="de-AT"/>
        </a:p>
      </dgm:t>
    </dgm:pt>
    <dgm:pt modelId="{CD646A36-25E7-42FB-BC57-7ADC577B65B5}" type="sibTrans" cxnId="{CF7B4E69-0B85-477D-9E87-6E65C83EBAAB}">
      <dgm:prSet/>
      <dgm:spPr/>
      <dgm:t>
        <a:bodyPr/>
        <a:lstStyle/>
        <a:p>
          <a:endParaRPr lang="de-AT"/>
        </a:p>
      </dgm:t>
    </dgm:pt>
    <dgm:pt modelId="{0021D7BD-FF73-4D04-9358-5041BE849D8E}">
      <dgm:prSet custT="1"/>
      <dgm:spPr/>
      <dgm:t>
        <a:bodyPr/>
        <a:lstStyle/>
        <a:p>
          <a:r>
            <a:rPr lang="de-AT" sz="2400" b="1" dirty="0">
              <a:solidFill>
                <a:schemeClr val="tx1"/>
              </a:solidFill>
            </a:rPr>
            <a:t>Koordinationsbedarf beim ENZ</a:t>
          </a:r>
        </a:p>
      </dgm:t>
    </dgm:pt>
    <dgm:pt modelId="{765A6D89-5CFE-4492-8C6A-39CEE7B348CD}" type="parTrans" cxnId="{5D7737BC-4603-48F7-A35A-F280DA6C5215}">
      <dgm:prSet/>
      <dgm:spPr/>
      <dgm:t>
        <a:bodyPr/>
        <a:lstStyle/>
        <a:p>
          <a:endParaRPr lang="de-AT"/>
        </a:p>
      </dgm:t>
    </dgm:pt>
    <dgm:pt modelId="{FB42C491-98F6-426F-AD7C-37ECABECA2EF}" type="sibTrans" cxnId="{5D7737BC-4603-48F7-A35A-F280DA6C5215}">
      <dgm:prSet/>
      <dgm:spPr/>
      <dgm:t>
        <a:bodyPr/>
        <a:lstStyle/>
        <a:p>
          <a:endParaRPr lang="de-AT"/>
        </a:p>
      </dgm:t>
    </dgm:pt>
    <dgm:pt modelId="{0FC71169-CE20-4531-A4E3-A2B616A85546}">
      <dgm:prSet custT="1"/>
      <dgm:spPr/>
      <dgm:t>
        <a:bodyPr/>
        <a:lstStyle/>
        <a:p>
          <a:r>
            <a:rPr lang="de-AT" sz="2400" b="1" dirty="0">
              <a:solidFill>
                <a:schemeClr val="tx1"/>
              </a:solidFill>
            </a:rPr>
            <a:t>Anpassung auf mitgliedsstaatlicher Ebene</a:t>
          </a:r>
        </a:p>
      </dgm:t>
    </dgm:pt>
    <dgm:pt modelId="{CBB7CA9A-CE3A-4F9F-9F52-3EA64090AD10}" type="parTrans" cxnId="{CE1CC58B-83BB-42E6-B354-305778E3AD7F}">
      <dgm:prSet/>
      <dgm:spPr/>
      <dgm:t>
        <a:bodyPr/>
        <a:lstStyle/>
        <a:p>
          <a:endParaRPr lang="de-AT"/>
        </a:p>
      </dgm:t>
    </dgm:pt>
    <dgm:pt modelId="{63B56656-CBD3-4484-95D7-493768FBC003}" type="sibTrans" cxnId="{CE1CC58B-83BB-42E6-B354-305778E3AD7F}">
      <dgm:prSet/>
      <dgm:spPr/>
      <dgm:t>
        <a:bodyPr/>
        <a:lstStyle/>
        <a:p>
          <a:endParaRPr lang="de-AT"/>
        </a:p>
      </dgm:t>
    </dgm:pt>
    <dgm:pt modelId="{F1F3B001-AB1A-4D9C-A9DF-73DAB11C6C65}">
      <dgm:prSet custT="1"/>
      <dgm:spPr/>
      <dgm:t>
        <a:bodyPr/>
        <a:lstStyle/>
        <a:p>
          <a:r>
            <a:rPr lang="de-AT" sz="2400" b="1" dirty="0">
              <a:solidFill>
                <a:schemeClr val="tx1"/>
              </a:solidFill>
            </a:rPr>
            <a:t>Anpassung auf Unionsebene (Vereinfachung des ENZ)</a:t>
          </a:r>
        </a:p>
      </dgm:t>
    </dgm:pt>
    <dgm:pt modelId="{B1FA5B47-432B-4471-B5B1-42E55B55813A}" type="parTrans" cxnId="{0F434A43-C6AF-465A-9FFE-DEEF7464DC0B}">
      <dgm:prSet/>
      <dgm:spPr/>
      <dgm:t>
        <a:bodyPr/>
        <a:lstStyle/>
        <a:p>
          <a:endParaRPr lang="de-AT"/>
        </a:p>
      </dgm:t>
    </dgm:pt>
    <dgm:pt modelId="{D651E77A-F05E-499A-9923-571D91B16A8A}" type="sibTrans" cxnId="{0F434A43-C6AF-465A-9FFE-DEEF7464DC0B}">
      <dgm:prSet/>
      <dgm:spPr/>
      <dgm:t>
        <a:bodyPr/>
        <a:lstStyle/>
        <a:p>
          <a:endParaRPr lang="de-AT"/>
        </a:p>
      </dgm:t>
    </dgm:pt>
    <dgm:pt modelId="{94476658-D94B-4C96-8403-5C02CBC04BA0}">
      <dgm:prSet custT="1"/>
      <dgm:spPr/>
      <dgm:t>
        <a:bodyPr/>
        <a:lstStyle/>
        <a:p>
          <a:r>
            <a:rPr lang="de-AT" sz="2400" b="1" dirty="0">
              <a:solidFill>
                <a:schemeClr val="tx1"/>
              </a:solidFill>
            </a:rPr>
            <a:t>Digitaler Nachlass?</a:t>
          </a:r>
        </a:p>
      </dgm:t>
    </dgm:pt>
    <dgm:pt modelId="{5BFF8955-E407-4D72-9581-B048DFEA8CDE}" type="parTrans" cxnId="{D605C935-37B7-4720-A995-91FE64F00E42}">
      <dgm:prSet/>
      <dgm:spPr/>
      <dgm:t>
        <a:bodyPr/>
        <a:lstStyle/>
        <a:p>
          <a:endParaRPr lang="de-AT"/>
        </a:p>
      </dgm:t>
    </dgm:pt>
    <dgm:pt modelId="{B31A61DD-F375-4911-82FB-8B690CDC6F50}" type="sibTrans" cxnId="{D605C935-37B7-4720-A995-91FE64F00E42}">
      <dgm:prSet/>
      <dgm:spPr/>
      <dgm:t>
        <a:bodyPr/>
        <a:lstStyle/>
        <a:p>
          <a:endParaRPr lang="de-AT"/>
        </a:p>
      </dgm:t>
    </dgm:pt>
    <dgm:pt modelId="{43292E2F-959A-4CE7-BFB9-AD3D3DEB73B0}">
      <dgm:prSet custT="1"/>
      <dgm:spPr/>
      <dgm:t>
        <a:bodyPr/>
        <a:lstStyle/>
        <a:p>
          <a:pPr algn="ctr">
            <a:lnSpc>
              <a:spcPct val="125000"/>
            </a:lnSpc>
            <a:buFontTx/>
            <a:buNone/>
          </a:pPr>
          <a:r>
            <a:rPr lang="de-AT" sz="2400" dirty="0"/>
            <a:t>Verbesserung der Anwendungspraxis in den MS</a:t>
          </a:r>
        </a:p>
      </dgm:t>
    </dgm:pt>
    <dgm:pt modelId="{86E1BDC0-67AE-4B5E-929E-9BDBC265F2B4}" type="parTrans" cxnId="{0038138F-EB91-415E-AC55-A276BA329EC7}">
      <dgm:prSet/>
      <dgm:spPr/>
      <dgm:t>
        <a:bodyPr/>
        <a:lstStyle/>
        <a:p>
          <a:endParaRPr lang="de-AT"/>
        </a:p>
      </dgm:t>
    </dgm:pt>
    <dgm:pt modelId="{34C49CDB-16E2-4A30-8BFB-F3B30606E4AB}" type="sibTrans" cxnId="{0038138F-EB91-415E-AC55-A276BA329EC7}">
      <dgm:prSet/>
      <dgm:spPr/>
      <dgm:t>
        <a:bodyPr/>
        <a:lstStyle/>
        <a:p>
          <a:endParaRPr lang="de-AT"/>
        </a:p>
      </dgm:t>
    </dgm:pt>
    <dgm:pt modelId="{1D828330-C095-4FAF-99C1-4BB1E64EC2C7}">
      <dgm:prSet custT="1"/>
      <dgm:spPr/>
      <dgm:t>
        <a:bodyPr/>
        <a:lstStyle/>
        <a:p>
          <a:pPr algn="ctr">
            <a:lnSpc>
              <a:spcPct val="125000"/>
            </a:lnSpc>
            <a:buFontTx/>
            <a:buNone/>
          </a:pPr>
          <a:r>
            <a:rPr lang="de-AT" sz="2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nito Sans Light"/>
              <a:ea typeface="+mn-ea"/>
              <a:cs typeface="+mn-cs"/>
            </a:rPr>
            <a:t>MAPE-Projekt</a:t>
          </a:r>
        </a:p>
      </dgm:t>
    </dgm:pt>
    <dgm:pt modelId="{5845FAA7-D672-48EC-A5AA-92BB7B0E5256}" type="parTrans" cxnId="{017C6B19-D2AE-4150-9D52-31819D15E144}">
      <dgm:prSet/>
      <dgm:spPr/>
      <dgm:t>
        <a:bodyPr/>
        <a:lstStyle/>
        <a:p>
          <a:endParaRPr lang="de-AT"/>
        </a:p>
      </dgm:t>
    </dgm:pt>
    <dgm:pt modelId="{0FEC36D5-DABC-43A5-8222-4BC85CACD232}" type="sibTrans" cxnId="{017C6B19-D2AE-4150-9D52-31819D15E144}">
      <dgm:prSet/>
      <dgm:spPr/>
      <dgm:t>
        <a:bodyPr/>
        <a:lstStyle/>
        <a:p>
          <a:endParaRPr lang="de-AT"/>
        </a:p>
      </dgm:t>
    </dgm:pt>
    <dgm:pt modelId="{A609FB35-4FA8-4F77-A8BB-8EDFE82812FB}">
      <dgm:prSet custT="1"/>
      <dgm:spPr/>
      <dgm:t>
        <a:bodyPr/>
        <a:lstStyle/>
        <a:p>
          <a:pPr algn="ctr">
            <a:lnSpc>
              <a:spcPct val="125000"/>
            </a:lnSpc>
            <a:buFontTx/>
            <a:buNone/>
          </a:pPr>
          <a:r>
            <a:rPr lang="de-AT" sz="2400" dirty="0"/>
            <a:t>Nicht standardisierte Kommunikation, mangelnde Strukturen</a:t>
          </a:r>
        </a:p>
      </dgm:t>
    </dgm:pt>
    <dgm:pt modelId="{438E3672-B875-4F41-A7F6-8E4293619A52}" type="parTrans" cxnId="{B3995C4B-93CF-47D4-A4D4-8C9D54FECB82}">
      <dgm:prSet/>
      <dgm:spPr/>
      <dgm:t>
        <a:bodyPr/>
        <a:lstStyle/>
        <a:p>
          <a:endParaRPr lang="de-AT"/>
        </a:p>
      </dgm:t>
    </dgm:pt>
    <dgm:pt modelId="{DFE3003B-3E0A-41BD-8D1A-438D9F3CB428}" type="sibTrans" cxnId="{B3995C4B-93CF-47D4-A4D4-8C9D54FECB82}">
      <dgm:prSet/>
      <dgm:spPr/>
      <dgm:t>
        <a:bodyPr/>
        <a:lstStyle/>
        <a:p>
          <a:endParaRPr lang="de-AT"/>
        </a:p>
      </dgm:t>
    </dgm:pt>
    <dgm:pt modelId="{240F328C-3C2B-4539-A921-66E098326CBE}">
      <dgm:prSet custT="1"/>
      <dgm:spPr/>
      <dgm:t>
        <a:bodyPr/>
        <a:lstStyle/>
        <a:p>
          <a:pPr algn="ctr">
            <a:lnSpc>
              <a:spcPct val="125000"/>
            </a:lnSpc>
            <a:buFontTx/>
            <a:buNone/>
          </a:pPr>
          <a:r>
            <a:rPr lang="de-AT" sz="2400" dirty="0"/>
            <a:t>Behörden handeln unabhängig,  keine elektronische Datenbank</a:t>
          </a:r>
        </a:p>
      </dgm:t>
    </dgm:pt>
    <dgm:pt modelId="{13B17FD1-3B36-4270-8750-799C4673F90E}" type="parTrans" cxnId="{299FE04B-9820-4AC9-8D8E-5B4660642C20}">
      <dgm:prSet/>
      <dgm:spPr/>
      <dgm:t>
        <a:bodyPr/>
        <a:lstStyle/>
        <a:p>
          <a:endParaRPr lang="de-DE"/>
        </a:p>
      </dgm:t>
    </dgm:pt>
    <dgm:pt modelId="{82E3D5E4-7EE1-40F4-9CE9-167CFEF1C32C}" type="sibTrans" cxnId="{299FE04B-9820-4AC9-8D8E-5B4660642C20}">
      <dgm:prSet/>
      <dgm:spPr/>
      <dgm:t>
        <a:bodyPr/>
        <a:lstStyle/>
        <a:p>
          <a:endParaRPr lang="de-DE"/>
        </a:p>
      </dgm:t>
    </dgm:pt>
    <dgm:pt modelId="{DB9FBC3A-02EA-4F30-AC62-39F252394967}">
      <dgm:prSet custT="1"/>
      <dgm:spPr/>
      <dgm:t>
        <a:bodyPr/>
        <a:lstStyle/>
        <a:p>
          <a:pPr algn="ctr">
            <a:lnSpc>
              <a:spcPct val="125000"/>
            </a:lnSpc>
            <a:buFontTx/>
            <a:buNone/>
          </a:pPr>
          <a:r>
            <a:rPr lang="de-AT" sz="2400" dirty="0"/>
            <a:t>Elektron. Register: nur 1 ENZ,  Authentizität, aktuelle Fassung</a:t>
          </a:r>
        </a:p>
      </dgm:t>
    </dgm:pt>
    <dgm:pt modelId="{B20FE0FB-EE00-4288-842A-ED1E9F8AAB8E}" type="parTrans" cxnId="{B1F2A4C6-F621-4D13-9A28-65D7FF3FAED1}">
      <dgm:prSet/>
      <dgm:spPr/>
      <dgm:t>
        <a:bodyPr/>
        <a:lstStyle/>
        <a:p>
          <a:endParaRPr lang="de-DE"/>
        </a:p>
      </dgm:t>
    </dgm:pt>
    <dgm:pt modelId="{EE4A36BA-0184-4167-831D-E4EB8E7934E9}" type="sibTrans" cxnId="{B1F2A4C6-F621-4D13-9A28-65D7FF3FAED1}">
      <dgm:prSet/>
      <dgm:spPr/>
      <dgm:t>
        <a:bodyPr/>
        <a:lstStyle/>
        <a:p>
          <a:endParaRPr lang="de-DE"/>
        </a:p>
      </dgm:t>
    </dgm:pt>
    <dgm:pt modelId="{2F3A7566-DF7B-409A-AF59-21A4E6DC12A5}">
      <dgm:prSet custT="1"/>
      <dgm:spPr/>
      <dgm:t>
        <a:bodyPr/>
        <a:lstStyle/>
        <a:p>
          <a:pPr algn="ctr">
            <a:lnSpc>
              <a:spcPct val="125000"/>
            </a:lnSpc>
            <a:buFontTx/>
            <a:buNone/>
          </a:pPr>
          <a:r>
            <a:rPr lang="de-AT" sz="2400" dirty="0"/>
            <a:t>Gesetzliche Interventionen, Integration, klare Vorgaben </a:t>
          </a:r>
        </a:p>
      </dgm:t>
    </dgm:pt>
    <dgm:pt modelId="{6B584308-3698-4ED6-99EA-95C59234FC5D}" type="parTrans" cxnId="{6C91EA26-BD41-4734-92FF-3C028DE9A247}">
      <dgm:prSet/>
      <dgm:spPr/>
      <dgm:t>
        <a:bodyPr/>
        <a:lstStyle/>
        <a:p>
          <a:endParaRPr lang="de-DE"/>
        </a:p>
      </dgm:t>
    </dgm:pt>
    <dgm:pt modelId="{807A541A-6A11-4F35-BA02-0B3D3DA00278}" type="sibTrans" cxnId="{6C91EA26-BD41-4734-92FF-3C028DE9A247}">
      <dgm:prSet/>
      <dgm:spPr/>
      <dgm:t>
        <a:bodyPr/>
        <a:lstStyle/>
        <a:p>
          <a:endParaRPr lang="de-DE"/>
        </a:p>
      </dgm:t>
    </dgm:pt>
    <dgm:pt modelId="{AC403DB0-3C08-4B7E-B34D-4635E4AC224B}">
      <dgm:prSet custT="1"/>
      <dgm:spPr/>
      <dgm:t>
        <a:bodyPr/>
        <a:lstStyle/>
        <a:p>
          <a:pPr algn="ctr">
            <a:lnSpc>
              <a:spcPct val="125000"/>
            </a:lnSpc>
            <a:buFontTx/>
            <a:buNone/>
          </a:pPr>
          <a:r>
            <a:rPr lang="de-AT" sz="2400" dirty="0" err="1"/>
            <a:t>DurchführungsVO</a:t>
          </a:r>
          <a:r>
            <a:rPr lang="de-AT" sz="2400" dirty="0"/>
            <a:t>, Projekt, Änderungen beim Formblatt </a:t>
          </a:r>
        </a:p>
      </dgm:t>
    </dgm:pt>
    <dgm:pt modelId="{B6A09134-1E1E-42E3-B5FF-E938FD237BE1}" type="parTrans" cxnId="{E03BBE89-CF0C-4361-B4DE-C952FE8D17D7}">
      <dgm:prSet/>
      <dgm:spPr/>
      <dgm:t>
        <a:bodyPr/>
        <a:lstStyle/>
        <a:p>
          <a:endParaRPr lang="de-DE"/>
        </a:p>
      </dgm:t>
    </dgm:pt>
    <dgm:pt modelId="{9A4B236A-E770-4A27-BBE6-6A09E83F4F04}" type="sibTrans" cxnId="{E03BBE89-CF0C-4361-B4DE-C952FE8D17D7}">
      <dgm:prSet/>
      <dgm:spPr/>
      <dgm:t>
        <a:bodyPr/>
        <a:lstStyle/>
        <a:p>
          <a:endParaRPr lang="de-DE"/>
        </a:p>
      </dgm:t>
    </dgm:pt>
    <dgm:pt modelId="{4E5BCF16-613D-47DE-A723-ECA565175E0E}">
      <dgm:prSet custT="1"/>
      <dgm:spPr/>
      <dgm:t>
        <a:bodyPr/>
        <a:lstStyle/>
        <a:p>
          <a:pPr algn="ctr">
            <a:lnSpc>
              <a:spcPct val="125000"/>
            </a:lnSpc>
            <a:buFontTx/>
            <a:buNone/>
          </a:pPr>
          <a:r>
            <a:rPr lang="de-AT" sz="2400" dirty="0"/>
            <a:t>ELI-Projekt, digitale </a:t>
          </a:r>
          <a:r>
            <a:rPr lang="de-AT" sz="2400"/>
            <a:t>Vermögenswerte, EuErbVO </a:t>
          </a:r>
          <a:r>
            <a:rPr lang="de-AT" sz="2400" dirty="0"/>
            <a:t>oder DSGVO?</a:t>
          </a:r>
        </a:p>
      </dgm:t>
    </dgm:pt>
    <dgm:pt modelId="{58D3625A-BB47-4337-8AD6-9C914953F5CF}" type="parTrans" cxnId="{45508BBD-87F3-4E6D-9DB6-27F37C5C0BA6}">
      <dgm:prSet/>
      <dgm:spPr/>
      <dgm:t>
        <a:bodyPr/>
        <a:lstStyle/>
        <a:p>
          <a:endParaRPr lang="de-DE"/>
        </a:p>
      </dgm:t>
    </dgm:pt>
    <dgm:pt modelId="{AB503EE2-C4F3-413F-AC92-6E6EA1B574F8}" type="sibTrans" cxnId="{45508BBD-87F3-4E6D-9DB6-27F37C5C0BA6}">
      <dgm:prSet/>
      <dgm:spPr/>
      <dgm:t>
        <a:bodyPr/>
        <a:lstStyle/>
        <a:p>
          <a:endParaRPr lang="de-DE"/>
        </a:p>
      </dgm:t>
    </dgm:pt>
    <dgm:pt modelId="{3C3801C2-4EAF-4140-9F7D-9A47970A187E}" type="pres">
      <dgm:prSet presAssocID="{EC2F08F7-8787-4EBF-9E97-D34B412E835F}" presName="Name0" presStyleCnt="0">
        <dgm:presLayoutVars>
          <dgm:dir/>
          <dgm:animLvl val="lvl"/>
          <dgm:resizeHandles/>
        </dgm:presLayoutVars>
      </dgm:prSet>
      <dgm:spPr/>
    </dgm:pt>
    <dgm:pt modelId="{209D88A6-054B-49DF-9F17-CE23F9A6C998}" type="pres">
      <dgm:prSet presAssocID="{74953349-57C6-46AB-B9D2-0AA4D6E86602}" presName="linNode" presStyleCnt="0"/>
      <dgm:spPr/>
    </dgm:pt>
    <dgm:pt modelId="{09B1F5F0-AB8C-423E-96CC-02CA103EF767}" type="pres">
      <dgm:prSet presAssocID="{74953349-57C6-46AB-B9D2-0AA4D6E86602}" presName="parentShp" presStyleLbl="node1" presStyleIdx="0" presStyleCnt="8">
        <dgm:presLayoutVars>
          <dgm:bulletEnabled val="1"/>
        </dgm:presLayoutVars>
      </dgm:prSet>
      <dgm:spPr/>
    </dgm:pt>
    <dgm:pt modelId="{23268290-A1A7-4F75-A70F-1E6F1D642227}" type="pres">
      <dgm:prSet presAssocID="{74953349-57C6-46AB-B9D2-0AA4D6E86602}" presName="childShp" presStyleLbl="bgAccFollowNode1" presStyleIdx="0" presStyleCnt="8">
        <dgm:presLayoutVars>
          <dgm:bulletEnabled val="1"/>
        </dgm:presLayoutVars>
      </dgm:prSet>
      <dgm:spPr/>
    </dgm:pt>
    <dgm:pt modelId="{943DF7B7-EB78-47B3-BEE4-1DD0696D2F0B}" type="pres">
      <dgm:prSet presAssocID="{EE928521-9910-489A-80D9-CAAB37C27A37}" presName="spacing" presStyleCnt="0"/>
      <dgm:spPr/>
    </dgm:pt>
    <dgm:pt modelId="{2BF77D6B-FCEB-42C4-A6B5-717351EA7EC7}" type="pres">
      <dgm:prSet presAssocID="{D29B6425-8EFF-4405-82AB-7E85D37AF208}" presName="linNode" presStyleCnt="0"/>
      <dgm:spPr/>
    </dgm:pt>
    <dgm:pt modelId="{C175342A-95AE-417F-A3CA-F32087940D24}" type="pres">
      <dgm:prSet presAssocID="{D29B6425-8EFF-4405-82AB-7E85D37AF208}" presName="parentShp" presStyleLbl="node1" presStyleIdx="1" presStyleCnt="8">
        <dgm:presLayoutVars>
          <dgm:bulletEnabled val="1"/>
        </dgm:presLayoutVars>
      </dgm:prSet>
      <dgm:spPr/>
    </dgm:pt>
    <dgm:pt modelId="{642C0846-1184-4096-A58D-1A710973799D}" type="pres">
      <dgm:prSet presAssocID="{D29B6425-8EFF-4405-82AB-7E85D37AF208}" presName="childShp" presStyleLbl="bgAccFollowNode1" presStyleIdx="1" presStyleCnt="8">
        <dgm:presLayoutVars>
          <dgm:bulletEnabled val="1"/>
        </dgm:presLayoutVars>
      </dgm:prSet>
      <dgm:spPr/>
    </dgm:pt>
    <dgm:pt modelId="{BA51FCC3-C4AE-4249-AC48-7C9ECE1297FF}" type="pres">
      <dgm:prSet presAssocID="{81135376-C71F-4C13-95D5-0C7B8090B581}" presName="spacing" presStyleCnt="0"/>
      <dgm:spPr/>
    </dgm:pt>
    <dgm:pt modelId="{536C9894-3B7A-4665-A381-6CF586A669F4}" type="pres">
      <dgm:prSet presAssocID="{19C8C4D2-1D16-4EAE-9249-8F3A4E6F56DA}" presName="linNode" presStyleCnt="0"/>
      <dgm:spPr/>
    </dgm:pt>
    <dgm:pt modelId="{E16C5560-8FCB-438E-A411-8A9B7F19D77B}" type="pres">
      <dgm:prSet presAssocID="{19C8C4D2-1D16-4EAE-9249-8F3A4E6F56DA}" presName="parentShp" presStyleLbl="node1" presStyleIdx="2" presStyleCnt="8">
        <dgm:presLayoutVars>
          <dgm:bulletEnabled val="1"/>
        </dgm:presLayoutVars>
      </dgm:prSet>
      <dgm:spPr/>
    </dgm:pt>
    <dgm:pt modelId="{AA9D457C-C077-47E5-99FC-C7A87451BA4D}" type="pres">
      <dgm:prSet presAssocID="{19C8C4D2-1D16-4EAE-9249-8F3A4E6F56DA}" presName="childShp" presStyleLbl="bgAccFollowNode1" presStyleIdx="2" presStyleCnt="8">
        <dgm:presLayoutVars>
          <dgm:bulletEnabled val="1"/>
        </dgm:presLayoutVars>
      </dgm:prSet>
      <dgm:spPr/>
    </dgm:pt>
    <dgm:pt modelId="{C19D52B8-25D4-4A4E-8C20-D814BB9C76C7}" type="pres">
      <dgm:prSet presAssocID="{D71209C5-E1DD-4EB8-8FB4-7D38A00532E7}" presName="spacing" presStyleCnt="0"/>
      <dgm:spPr/>
    </dgm:pt>
    <dgm:pt modelId="{B8027347-5AA1-48BC-997A-69023A3D84FE}" type="pres">
      <dgm:prSet presAssocID="{0EAC213F-3A5B-4DE7-A8CB-FF0E32944C66}" presName="linNode" presStyleCnt="0"/>
      <dgm:spPr/>
    </dgm:pt>
    <dgm:pt modelId="{4E41C871-7889-4DEA-B727-D8B48AC6394D}" type="pres">
      <dgm:prSet presAssocID="{0EAC213F-3A5B-4DE7-A8CB-FF0E32944C66}" presName="parentShp" presStyleLbl="node1" presStyleIdx="3" presStyleCnt="8">
        <dgm:presLayoutVars>
          <dgm:bulletEnabled val="1"/>
        </dgm:presLayoutVars>
      </dgm:prSet>
      <dgm:spPr/>
    </dgm:pt>
    <dgm:pt modelId="{22163808-CD9A-40CF-8B6D-3685D2276418}" type="pres">
      <dgm:prSet presAssocID="{0EAC213F-3A5B-4DE7-A8CB-FF0E32944C66}" presName="childShp" presStyleLbl="bgAccFollowNode1" presStyleIdx="3" presStyleCnt="8">
        <dgm:presLayoutVars>
          <dgm:bulletEnabled val="1"/>
        </dgm:presLayoutVars>
      </dgm:prSet>
      <dgm:spPr/>
    </dgm:pt>
    <dgm:pt modelId="{C23B3E24-2861-4F38-B96F-511458F74036}" type="pres">
      <dgm:prSet presAssocID="{CD646A36-25E7-42FB-BC57-7ADC577B65B5}" presName="spacing" presStyleCnt="0"/>
      <dgm:spPr/>
    </dgm:pt>
    <dgm:pt modelId="{2973B541-0A65-4A96-84FF-A09833A32753}" type="pres">
      <dgm:prSet presAssocID="{0021D7BD-FF73-4D04-9358-5041BE849D8E}" presName="linNode" presStyleCnt="0"/>
      <dgm:spPr/>
    </dgm:pt>
    <dgm:pt modelId="{A122DF8E-2CF4-4A54-A53C-AD6555A037AE}" type="pres">
      <dgm:prSet presAssocID="{0021D7BD-FF73-4D04-9358-5041BE849D8E}" presName="parentShp" presStyleLbl="node1" presStyleIdx="4" presStyleCnt="8">
        <dgm:presLayoutVars>
          <dgm:bulletEnabled val="1"/>
        </dgm:presLayoutVars>
      </dgm:prSet>
      <dgm:spPr/>
    </dgm:pt>
    <dgm:pt modelId="{11CAA612-0AEA-4730-87B5-272B38E6DC59}" type="pres">
      <dgm:prSet presAssocID="{0021D7BD-FF73-4D04-9358-5041BE849D8E}" presName="childShp" presStyleLbl="bgAccFollowNode1" presStyleIdx="4" presStyleCnt="8">
        <dgm:presLayoutVars>
          <dgm:bulletEnabled val="1"/>
        </dgm:presLayoutVars>
      </dgm:prSet>
      <dgm:spPr/>
    </dgm:pt>
    <dgm:pt modelId="{40B60575-E459-4874-87F5-CC8BE3000E82}" type="pres">
      <dgm:prSet presAssocID="{FB42C491-98F6-426F-AD7C-37ECABECA2EF}" presName="spacing" presStyleCnt="0"/>
      <dgm:spPr/>
    </dgm:pt>
    <dgm:pt modelId="{86530E86-C4AC-42B0-A5F3-BD534F7A9CBA}" type="pres">
      <dgm:prSet presAssocID="{0FC71169-CE20-4531-A4E3-A2B616A85546}" presName="linNode" presStyleCnt="0"/>
      <dgm:spPr/>
    </dgm:pt>
    <dgm:pt modelId="{5773D003-598A-4E8C-8E0E-F366298B802F}" type="pres">
      <dgm:prSet presAssocID="{0FC71169-CE20-4531-A4E3-A2B616A85546}" presName="parentShp" presStyleLbl="node1" presStyleIdx="5" presStyleCnt="8">
        <dgm:presLayoutVars>
          <dgm:bulletEnabled val="1"/>
        </dgm:presLayoutVars>
      </dgm:prSet>
      <dgm:spPr/>
    </dgm:pt>
    <dgm:pt modelId="{62466E73-6EEA-42CC-8883-52011AAA8E0C}" type="pres">
      <dgm:prSet presAssocID="{0FC71169-CE20-4531-A4E3-A2B616A85546}" presName="childShp" presStyleLbl="bgAccFollowNode1" presStyleIdx="5" presStyleCnt="8">
        <dgm:presLayoutVars>
          <dgm:bulletEnabled val="1"/>
        </dgm:presLayoutVars>
      </dgm:prSet>
      <dgm:spPr/>
    </dgm:pt>
    <dgm:pt modelId="{31F157D8-C3EC-43F8-97A8-5B3645B37790}" type="pres">
      <dgm:prSet presAssocID="{63B56656-CBD3-4484-95D7-493768FBC003}" presName="spacing" presStyleCnt="0"/>
      <dgm:spPr/>
    </dgm:pt>
    <dgm:pt modelId="{E1C8A182-0147-4B44-9DB1-E86F2348ED3E}" type="pres">
      <dgm:prSet presAssocID="{F1F3B001-AB1A-4D9C-A9DF-73DAB11C6C65}" presName="linNode" presStyleCnt="0"/>
      <dgm:spPr/>
    </dgm:pt>
    <dgm:pt modelId="{68EB5BD8-E16A-4FBA-A9CD-E1988D81C14C}" type="pres">
      <dgm:prSet presAssocID="{F1F3B001-AB1A-4D9C-A9DF-73DAB11C6C65}" presName="parentShp" presStyleLbl="node1" presStyleIdx="6" presStyleCnt="8">
        <dgm:presLayoutVars>
          <dgm:bulletEnabled val="1"/>
        </dgm:presLayoutVars>
      </dgm:prSet>
      <dgm:spPr/>
    </dgm:pt>
    <dgm:pt modelId="{B407898C-E4F2-4BE6-B8A1-5CE433D9A101}" type="pres">
      <dgm:prSet presAssocID="{F1F3B001-AB1A-4D9C-A9DF-73DAB11C6C65}" presName="childShp" presStyleLbl="bgAccFollowNode1" presStyleIdx="6" presStyleCnt="8">
        <dgm:presLayoutVars>
          <dgm:bulletEnabled val="1"/>
        </dgm:presLayoutVars>
      </dgm:prSet>
      <dgm:spPr/>
    </dgm:pt>
    <dgm:pt modelId="{E90EBC0B-0ABB-466C-8927-D9D90675C264}" type="pres">
      <dgm:prSet presAssocID="{D651E77A-F05E-499A-9923-571D91B16A8A}" presName="spacing" presStyleCnt="0"/>
      <dgm:spPr/>
    </dgm:pt>
    <dgm:pt modelId="{A265F77C-2DC0-479F-9032-1FF84C7C7DD0}" type="pres">
      <dgm:prSet presAssocID="{94476658-D94B-4C96-8403-5C02CBC04BA0}" presName="linNode" presStyleCnt="0"/>
      <dgm:spPr/>
    </dgm:pt>
    <dgm:pt modelId="{B3B3DA77-E6E5-491D-9685-33BB32C1395F}" type="pres">
      <dgm:prSet presAssocID="{94476658-D94B-4C96-8403-5C02CBC04BA0}" presName="parentShp" presStyleLbl="node1" presStyleIdx="7" presStyleCnt="8">
        <dgm:presLayoutVars>
          <dgm:bulletEnabled val="1"/>
        </dgm:presLayoutVars>
      </dgm:prSet>
      <dgm:spPr/>
    </dgm:pt>
    <dgm:pt modelId="{96C88CCE-7589-4F5C-A26B-41AE30C6DC3D}" type="pres">
      <dgm:prSet presAssocID="{94476658-D94B-4C96-8403-5C02CBC04BA0}" presName="childShp" presStyleLbl="bgAccFollowNode1" presStyleIdx="7" presStyleCnt="8">
        <dgm:presLayoutVars>
          <dgm:bulletEnabled val="1"/>
        </dgm:presLayoutVars>
      </dgm:prSet>
      <dgm:spPr/>
    </dgm:pt>
  </dgm:ptLst>
  <dgm:cxnLst>
    <dgm:cxn modelId="{017C6B19-D2AE-4150-9D52-31819D15E144}" srcId="{D29B6425-8EFF-4405-82AB-7E85D37AF208}" destId="{1D828330-C095-4FAF-99C1-4BB1E64EC2C7}" srcOrd="0" destOrd="0" parTransId="{5845FAA7-D672-48EC-A5AA-92BB7B0E5256}" sibTransId="{0FEC36D5-DABC-43A5-8222-4BC85CACD232}"/>
    <dgm:cxn modelId="{6C91EA26-BD41-4734-92FF-3C028DE9A247}" srcId="{0FC71169-CE20-4531-A4E3-A2B616A85546}" destId="{2F3A7566-DF7B-409A-AF59-21A4E6DC12A5}" srcOrd="0" destOrd="0" parTransId="{6B584308-3698-4ED6-99EA-95C59234FC5D}" sibTransId="{807A541A-6A11-4F35-BA02-0B3D3DA00278}"/>
    <dgm:cxn modelId="{D605C935-37B7-4720-A995-91FE64F00E42}" srcId="{EC2F08F7-8787-4EBF-9E97-D34B412E835F}" destId="{94476658-D94B-4C96-8403-5C02CBC04BA0}" srcOrd="7" destOrd="0" parTransId="{5BFF8955-E407-4D72-9581-B048DFEA8CDE}" sibTransId="{B31A61DD-F375-4911-82FB-8B690CDC6F50}"/>
    <dgm:cxn modelId="{57C21438-416B-4AD7-8432-95FF9AB25E1A}" srcId="{EC2F08F7-8787-4EBF-9E97-D34B412E835F}" destId="{D29B6425-8EFF-4405-82AB-7E85D37AF208}" srcOrd="1" destOrd="0" parTransId="{D3E62F6A-0A18-4CF3-9263-FA8223AA2930}" sibTransId="{81135376-C71F-4C13-95D5-0C7B8090B581}"/>
    <dgm:cxn modelId="{F4B3E642-E492-4C28-84B7-B7DCBFCD90BB}" type="presOf" srcId="{0EAC213F-3A5B-4DE7-A8CB-FF0E32944C66}" destId="{4E41C871-7889-4DEA-B727-D8B48AC6394D}" srcOrd="0" destOrd="0" presId="urn:microsoft.com/office/officeart/2005/8/layout/vList6"/>
    <dgm:cxn modelId="{0F434A43-C6AF-465A-9FFE-DEEF7464DC0B}" srcId="{EC2F08F7-8787-4EBF-9E97-D34B412E835F}" destId="{F1F3B001-AB1A-4D9C-A9DF-73DAB11C6C65}" srcOrd="6" destOrd="0" parTransId="{B1FA5B47-432B-4471-B5B1-42E55B55813A}" sibTransId="{D651E77A-F05E-499A-9923-571D91B16A8A}"/>
    <dgm:cxn modelId="{CF7B4E69-0B85-477D-9E87-6E65C83EBAAB}" srcId="{EC2F08F7-8787-4EBF-9E97-D34B412E835F}" destId="{0EAC213F-3A5B-4DE7-A8CB-FF0E32944C66}" srcOrd="3" destOrd="0" parTransId="{7DB42E9B-50E6-427D-8EF0-752329D39284}" sibTransId="{CD646A36-25E7-42FB-BC57-7ADC577B65B5}"/>
    <dgm:cxn modelId="{B3995C4B-93CF-47D4-A4D4-8C9D54FECB82}" srcId="{19C8C4D2-1D16-4EAE-9249-8F3A4E6F56DA}" destId="{A609FB35-4FA8-4F77-A8BB-8EDFE82812FB}" srcOrd="0" destOrd="0" parTransId="{438E3672-B875-4F41-A7F6-8E4293619A52}" sibTransId="{DFE3003B-3E0A-41BD-8D1A-438D9F3CB428}"/>
    <dgm:cxn modelId="{299FE04B-9820-4AC9-8D8E-5B4660642C20}" srcId="{0EAC213F-3A5B-4DE7-A8CB-FF0E32944C66}" destId="{240F328C-3C2B-4539-A921-66E098326CBE}" srcOrd="0" destOrd="0" parTransId="{13B17FD1-3B36-4270-8750-799C4673F90E}" sibTransId="{82E3D5E4-7EE1-40F4-9CE9-167CFEF1C32C}"/>
    <dgm:cxn modelId="{F78DFF50-0896-4A1B-A188-13ED96CA1C4F}" type="presOf" srcId="{94476658-D94B-4C96-8403-5C02CBC04BA0}" destId="{B3B3DA77-E6E5-491D-9685-33BB32C1395F}" srcOrd="0" destOrd="0" presId="urn:microsoft.com/office/officeart/2005/8/layout/vList6"/>
    <dgm:cxn modelId="{86925371-95A4-4738-A3CD-F346D850E123}" type="presOf" srcId="{4E5BCF16-613D-47DE-A723-ECA565175E0E}" destId="{96C88CCE-7589-4F5C-A26B-41AE30C6DC3D}" srcOrd="0" destOrd="0" presId="urn:microsoft.com/office/officeart/2005/8/layout/vList6"/>
    <dgm:cxn modelId="{6751B674-71BF-40E6-B5EC-D183238112EE}" type="presOf" srcId="{19C8C4D2-1D16-4EAE-9249-8F3A4E6F56DA}" destId="{E16C5560-8FCB-438E-A411-8A9B7F19D77B}" srcOrd="0" destOrd="0" presId="urn:microsoft.com/office/officeart/2005/8/layout/vList6"/>
    <dgm:cxn modelId="{D86BA458-C7E5-4579-BED3-B7F943A503D6}" type="presOf" srcId="{2F3A7566-DF7B-409A-AF59-21A4E6DC12A5}" destId="{62466E73-6EEA-42CC-8883-52011AAA8E0C}" srcOrd="0" destOrd="0" presId="urn:microsoft.com/office/officeart/2005/8/layout/vList6"/>
    <dgm:cxn modelId="{2A1D3579-5D62-4B92-B0EB-63A659123F2E}" type="presOf" srcId="{240F328C-3C2B-4539-A921-66E098326CBE}" destId="{22163808-CD9A-40CF-8B6D-3685D2276418}" srcOrd="0" destOrd="0" presId="urn:microsoft.com/office/officeart/2005/8/layout/vList6"/>
    <dgm:cxn modelId="{A0A4905A-CCC0-45B9-BB2A-03B442F74EC5}" type="presOf" srcId="{0FC71169-CE20-4531-A4E3-A2B616A85546}" destId="{5773D003-598A-4E8C-8E0E-F366298B802F}" srcOrd="0" destOrd="0" presId="urn:microsoft.com/office/officeart/2005/8/layout/vList6"/>
    <dgm:cxn modelId="{1A57CB7B-04AA-4A2E-8637-5DF4458C586C}" type="presOf" srcId="{0021D7BD-FF73-4D04-9358-5041BE849D8E}" destId="{A122DF8E-2CF4-4A54-A53C-AD6555A037AE}" srcOrd="0" destOrd="0" presId="urn:microsoft.com/office/officeart/2005/8/layout/vList6"/>
    <dgm:cxn modelId="{4EE70B88-96F2-4CD5-8FB6-008A88E2C499}" srcId="{EC2F08F7-8787-4EBF-9E97-D34B412E835F}" destId="{19C8C4D2-1D16-4EAE-9249-8F3A4E6F56DA}" srcOrd="2" destOrd="0" parTransId="{7D15B0B3-7CB3-4794-8FDA-001550F26030}" sibTransId="{D71209C5-E1DD-4EB8-8FB4-7D38A00532E7}"/>
    <dgm:cxn modelId="{E03BBE89-CF0C-4361-B4DE-C952FE8D17D7}" srcId="{F1F3B001-AB1A-4D9C-A9DF-73DAB11C6C65}" destId="{AC403DB0-3C08-4B7E-B34D-4635E4AC224B}" srcOrd="0" destOrd="0" parTransId="{B6A09134-1E1E-42E3-B5FF-E938FD237BE1}" sibTransId="{9A4B236A-E770-4A27-BBE6-6A09E83F4F04}"/>
    <dgm:cxn modelId="{CE1CC58B-83BB-42E6-B354-305778E3AD7F}" srcId="{EC2F08F7-8787-4EBF-9E97-D34B412E835F}" destId="{0FC71169-CE20-4531-A4E3-A2B616A85546}" srcOrd="5" destOrd="0" parTransId="{CBB7CA9A-CE3A-4F9F-9F52-3EA64090AD10}" sibTransId="{63B56656-CBD3-4484-95D7-493768FBC003}"/>
    <dgm:cxn modelId="{0038138F-EB91-415E-AC55-A276BA329EC7}" srcId="{74953349-57C6-46AB-B9D2-0AA4D6E86602}" destId="{43292E2F-959A-4CE7-BFB9-AD3D3DEB73B0}" srcOrd="0" destOrd="0" parTransId="{86E1BDC0-67AE-4B5E-929E-9BDBC265F2B4}" sibTransId="{34C49CDB-16E2-4A30-8BFB-F3B30606E4AB}"/>
    <dgm:cxn modelId="{CBE79CAB-A049-4F94-A6FA-79662A8D1367}" type="presOf" srcId="{A609FB35-4FA8-4F77-A8BB-8EDFE82812FB}" destId="{AA9D457C-C077-47E5-99FC-C7A87451BA4D}" srcOrd="0" destOrd="0" presId="urn:microsoft.com/office/officeart/2005/8/layout/vList6"/>
    <dgm:cxn modelId="{B52B4BB3-DF03-474A-8608-AFEBB51E8284}" srcId="{EC2F08F7-8787-4EBF-9E97-D34B412E835F}" destId="{74953349-57C6-46AB-B9D2-0AA4D6E86602}" srcOrd="0" destOrd="0" parTransId="{76211683-6DF6-426E-88A9-782B80613117}" sibTransId="{EE928521-9910-489A-80D9-CAAB37C27A37}"/>
    <dgm:cxn modelId="{5D7737BC-4603-48F7-A35A-F280DA6C5215}" srcId="{EC2F08F7-8787-4EBF-9E97-D34B412E835F}" destId="{0021D7BD-FF73-4D04-9358-5041BE849D8E}" srcOrd="4" destOrd="0" parTransId="{765A6D89-5CFE-4492-8C6A-39CEE7B348CD}" sibTransId="{FB42C491-98F6-426F-AD7C-37ECABECA2EF}"/>
    <dgm:cxn modelId="{3CA410BD-B1AC-4BDF-B45A-5E4B1B47A024}" type="presOf" srcId="{AC403DB0-3C08-4B7E-B34D-4635E4AC224B}" destId="{B407898C-E4F2-4BE6-B8A1-5CE433D9A101}" srcOrd="0" destOrd="0" presId="urn:microsoft.com/office/officeart/2005/8/layout/vList6"/>
    <dgm:cxn modelId="{45508BBD-87F3-4E6D-9DB6-27F37C5C0BA6}" srcId="{94476658-D94B-4C96-8403-5C02CBC04BA0}" destId="{4E5BCF16-613D-47DE-A723-ECA565175E0E}" srcOrd="0" destOrd="0" parTransId="{58D3625A-BB47-4337-8AD6-9C914953F5CF}" sibTransId="{AB503EE2-C4F3-413F-AC92-6E6EA1B574F8}"/>
    <dgm:cxn modelId="{24D16EC0-78F7-4262-BAD9-C38A52A2CAD1}" type="presOf" srcId="{D29B6425-8EFF-4405-82AB-7E85D37AF208}" destId="{C175342A-95AE-417F-A3CA-F32087940D24}" srcOrd="0" destOrd="0" presId="urn:microsoft.com/office/officeart/2005/8/layout/vList6"/>
    <dgm:cxn modelId="{2707D5C2-566C-47AD-8776-023A10CCA778}" type="presOf" srcId="{F1F3B001-AB1A-4D9C-A9DF-73DAB11C6C65}" destId="{68EB5BD8-E16A-4FBA-A9CD-E1988D81C14C}" srcOrd="0" destOrd="0" presId="urn:microsoft.com/office/officeart/2005/8/layout/vList6"/>
    <dgm:cxn modelId="{B1F2A4C6-F621-4D13-9A28-65D7FF3FAED1}" srcId="{0021D7BD-FF73-4D04-9358-5041BE849D8E}" destId="{DB9FBC3A-02EA-4F30-AC62-39F252394967}" srcOrd="0" destOrd="0" parTransId="{B20FE0FB-EE00-4288-842A-ED1E9F8AAB8E}" sibTransId="{EE4A36BA-0184-4167-831D-E4EB8E7934E9}"/>
    <dgm:cxn modelId="{ECA8C1C9-EDD7-4A89-A721-1D01F2E8B861}" type="presOf" srcId="{43292E2F-959A-4CE7-BFB9-AD3D3DEB73B0}" destId="{23268290-A1A7-4F75-A70F-1E6F1D642227}" srcOrd="0" destOrd="0" presId="urn:microsoft.com/office/officeart/2005/8/layout/vList6"/>
    <dgm:cxn modelId="{A96B5EE0-341F-4176-9A36-F2A14B15B7FA}" type="presOf" srcId="{DB9FBC3A-02EA-4F30-AC62-39F252394967}" destId="{11CAA612-0AEA-4730-87B5-272B38E6DC59}" srcOrd="0" destOrd="0" presId="urn:microsoft.com/office/officeart/2005/8/layout/vList6"/>
    <dgm:cxn modelId="{343B60E6-28F0-40D3-BB7B-EFBB5BC8B9D0}" type="presOf" srcId="{EC2F08F7-8787-4EBF-9E97-D34B412E835F}" destId="{3C3801C2-4EAF-4140-9F7D-9A47970A187E}" srcOrd="0" destOrd="0" presId="urn:microsoft.com/office/officeart/2005/8/layout/vList6"/>
    <dgm:cxn modelId="{4053B2EC-5227-4781-BB18-68D1A5439A22}" type="presOf" srcId="{74953349-57C6-46AB-B9D2-0AA4D6E86602}" destId="{09B1F5F0-AB8C-423E-96CC-02CA103EF767}" srcOrd="0" destOrd="0" presId="urn:microsoft.com/office/officeart/2005/8/layout/vList6"/>
    <dgm:cxn modelId="{14B338FF-54B3-4B2A-B1E5-F86B6B209330}" type="presOf" srcId="{1D828330-C095-4FAF-99C1-4BB1E64EC2C7}" destId="{642C0846-1184-4096-A58D-1A710973799D}" srcOrd="0" destOrd="0" presId="urn:microsoft.com/office/officeart/2005/8/layout/vList6"/>
    <dgm:cxn modelId="{F50FBEB4-BAB4-420F-81DB-8E96BEE7516B}" type="presParOf" srcId="{3C3801C2-4EAF-4140-9F7D-9A47970A187E}" destId="{209D88A6-054B-49DF-9F17-CE23F9A6C998}" srcOrd="0" destOrd="0" presId="urn:microsoft.com/office/officeart/2005/8/layout/vList6"/>
    <dgm:cxn modelId="{FEB609EE-9104-4465-A6AE-0473F7D7ACFD}" type="presParOf" srcId="{209D88A6-054B-49DF-9F17-CE23F9A6C998}" destId="{09B1F5F0-AB8C-423E-96CC-02CA103EF767}" srcOrd="0" destOrd="0" presId="urn:microsoft.com/office/officeart/2005/8/layout/vList6"/>
    <dgm:cxn modelId="{43BD6AF6-37E0-4C39-8846-E0F6E641DE5E}" type="presParOf" srcId="{209D88A6-054B-49DF-9F17-CE23F9A6C998}" destId="{23268290-A1A7-4F75-A70F-1E6F1D642227}" srcOrd="1" destOrd="0" presId="urn:microsoft.com/office/officeart/2005/8/layout/vList6"/>
    <dgm:cxn modelId="{2029D523-87F9-41E9-AECE-5EB47F8DD826}" type="presParOf" srcId="{3C3801C2-4EAF-4140-9F7D-9A47970A187E}" destId="{943DF7B7-EB78-47B3-BEE4-1DD0696D2F0B}" srcOrd="1" destOrd="0" presId="urn:microsoft.com/office/officeart/2005/8/layout/vList6"/>
    <dgm:cxn modelId="{DD811EBD-80EB-4057-B10B-B5D64CB85E70}" type="presParOf" srcId="{3C3801C2-4EAF-4140-9F7D-9A47970A187E}" destId="{2BF77D6B-FCEB-42C4-A6B5-717351EA7EC7}" srcOrd="2" destOrd="0" presId="urn:microsoft.com/office/officeart/2005/8/layout/vList6"/>
    <dgm:cxn modelId="{B121C17E-BDCA-4370-8961-EA05A654B472}" type="presParOf" srcId="{2BF77D6B-FCEB-42C4-A6B5-717351EA7EC7}" destId="{C175342A-95AE-417F-A3CA-F32087940D24}" srcOrd="0" destOrd="0" presId="urn:microsoft.com/office/officeart/2005/8/layout/vList6"/>
    <dgm:cxn modelId="{878238C6-9A83-4A89-A09B-B841781EB634}" type="presParOf" srcId="{2BF77D6B-FCEB-42C4-A6B5-717351EA7EC7}" destId="{642C0846-1184-4096-A58D-1A710973799D}" srcOrd="1" destOrd="0" presId="urn:microsoft.com/office/officeart/2005/8/layout/vList6"/>
    <dgm:cxn modelId="{AAA9C90B-6F0F-4B1F-9D2E-E877DCA4B6E3}" type="presParOf" srcId="{3C3801C2-4EAF-4140-9F7D-9A47970A187E}" destId="{BA51FCC3-C4AE-4249-AC48-7C9ECE1297FF}" srcOrd="3" destOrd="0" presId="urn:microsoft.com/office/officeart/2005/8/layout/vList6"/>
    <dgm:cxn modelId="{0033C6B1-DE7C-4D04-9AA9-4E8A6AFADF6B}" type="presParOf" srcId="{3C3801C2-4EAF-4140-9F7D-9A47970A187E}" destId="{536C9894-3B7A-4665-A381-6CF586A669F4}" srcOrd="4" destOrd="0" presId="urn:microsoft.com/office/officeart/2005/8/layout/vList6"/>
    <dgm:cxn modelId="{B5413C4E-30FD-466D-B4DE-4B52F3D7F4F0}" type="presParOf" srcId="{536C9894-3B7A-4665-A381-6CF586A669F4}" destId="{E16C5560-8FCB-438E-A411-8A9B7F19D77B}" srcOrd="0" destOrd="0" presId="urn:microsoft.com/office/officeart/2005/8/layout/vList6"/>
    <dgm:cxn modelId="{B53EE04F-C721-4174-BB4E-CF9C56089023}" type="presParOf" srcId="{536C9894-3B7A-4665-A381-6CF586A669F4}" destId="{AA9D457C-C077-47E5-99FC-C7A87451BA4D}" srcOrd="1" destOrd="0" presId="urn:microsoft.com/office/officeart/2005/8/layout/vList6"/>
    <dgm:cxn modelId="{7D4712E5-DD16-42E4-81CC-7CB61AA372BE}" type="presParOf" srcId="{3C3801C2-4EAF-4140-9F7D-9A47970A187E}" destId="{C19D52B8-25D4-4A4E-8C20-D814BB9C76C7}" srcOrd="5" destOrd="0" presId="urn:microsoft.com/office/officeart/2005/8/layout/vList6"/>
    <dgm:cxn modelId="{15F8513A-779F-4408-9216-891421E2013A}" type="presParOf" srcId="{3C3801C2-4EAF-4140-9F7D-9A47970A187E}" destId="{B8027347-5AA1-48BC-997A-69023A3D84FE}" srcOrd="6" destOrd="0" presId="urn:microsoft.com/office/officeart/2005/8/layout/vList6"/>
    <dgm:cxn modelId="{154D36D8-AD80-4DDF-BC40-0B1E7DE356F1}" type="presParOf" srcId="{B8027347-5AA1-48BC-997A-69023A3D84FE}" destId="{4E41C871-7889-4DEA-B727-D8B48AC6394D}" srcOrd="0" destOrd="0" presId="urn:microsoft.com/office/officeart/2005/8/layout/vList6"/>
    <dgm:cxn modelId="{8ACA5189-B021-4BE4-A148-51A22653B687}" type="presParOf" srcId="{B8027347-5AA1-48BC-997A-69023A3D84FE}" destId="{22163808-CD9A-40CF-8B6D-3685D2276418}" srcOrd="1" destOrd="0" presId="urn:microsoft.com/office/officeart/2005/8/layout/vList6"/>
    <dgm:cxn modelId="{84AEBA44-E546-42E6-9C46-5D3F7E4C3D41}" type="presParOf" srcId="{3C3801C2-4EAF-4140-9F7D-9A47970A187E}" destId="{C23B3E24-2861-4F38-B96F-511458F74036}" srcOrd="7" destOrd="0" presId="urn:microsoft.com/office/officeart/2005/8/layout/vList6"/>
    <dgm:cxn modelId="{6B20427F-7E81-4A2E-932F-735216FCB7B0}" type="presParOf" srcId="{3C3801C2-4EAF-4140-9F7D-9A47970A187E}" destId="{2973B541-0A65-4A96-84FF-A09833A32753}" srcOrd="8" destOrd="0" presId="urn:microsoft.com/office/officeart/2005/8/layout/vList6"/>
    <dgm:cxn modelId="{D1985CBC-2030-4D33-B62F-9A189E751C0A}" type="presParOf" srcId="{2973B541-0A65-4A96-84FF-A09833A32753}" destId="{A122DF8E-2CF4-4A54-A53C-AD6555A037AE}" srcOrd="0" destOrd="0" presId="urn:microsoft.com/office/officeart/2005/8/layout/vList6"/>
    <dgm:cxn modelId="{1F14E4F1-B886-413C-8171-ADA936FD2877}" type="presParOf" srcId="{2973B541-0A65-4A96-84FF-A09833A32753}" destId="{11CAA612-0AEA-4730-87B5-272B38E6DC59}" srcOrd="1" destOrd="0" presId="urn:microsoft.com/office/officeart/2005/8/layout/vList6"/>
    <dgm:cxn modelId="{4CD1A767-C124-4521-8BCF-716FBE4B44E3}" type="presParOf" srcId="{3C3801C2-4EAF-4140-9F7D-9A47970A187E}" destId="{40B60575-E459-4874-87F5-CC8BE3000E82}" srcOrd="9" destOrd="0" presId="urn:microsoft.com/office/officeart/2005/8/layout/vList6"/>
    <dgm:cxn modelId="{1D5BD057-D4A0-457C-8CDA-1CF4BD0CBDA3}" type="presParOf" srcId="{3C3801C2-4EAF-4140-9F7D-9A47970A187E}" destId="{86530E86-C4AC-42B0-A5F3-BD534F7A9CBA}" srcOrd="10" destOrd="0" presId="urn:microsoft.com/office/officeart/2005/8/layout/vList6"/>
    <dgm:cxn modelId="{B8D498EF-2D32-4149-8FCD-E7894401B988}" type="presParOf" srcId="{86530E86-C4AC-42B0-A5F3-BD534F7A9CBA}" destId="{5773D003-598A-4E8C-8E0E-F366298B802F}" srcOrd="0" destOrd="0" presId="urn:microsoft.com/office/officeart/2005/8/layout/vList6"/>
    <dgm:cxn modelId="{D9062A48-3563-4929-AD00-358FCA5F352B}" type="presParOf" srcId="{86530E86-C4AC-42B0-A5F3-BD534F7A9CBA}" destId="{62466E73-6EEA-42CC-8883-52011AAA8E0C}" srcOrd="1" destOrd="0" presId="urn:microsoft.com/office/officeart/2005/8/layout/vList6"/>
    <dgm:cxn modelId="{877D7A47-82E9-4081-8757-107395116C11}" type="presParOf" srcId="{3C3801C2-4EAF-4140-9F7D-9A47970A187E}" destId="{31F157D8-C3EC-43F8-97A8-5B3645B37790}" srcOrd="11" destOrd="0" presId="urn:microsoft.com/office/officeart/2005/8/layout/vList6"/>
    <dgm:cxn modelId="{E54B8B69-CB66-4DCA-A3E8-9D7A2C4F15AB}" type="presParOf" srcId="{3C3801C2-4EAF-4140-9F7D-9A47970A187E}" destId="{E1C8A182-0147-4B44-9DB1-E86F2348ED3E}" srcOrd="12" destOrd="0" presId="urn:microsoft.com/office/officeart/2005/8/layout/vList6"/>
    <dgm:cxn modelId="{3C8DBC72-CC99-4B22-B03E-8228E09E2C74}" type="presParOf" srcId="{E1C8A182-0147-4B44-9DB1-E86F2348ED3E}" destId="{68EB5BD8-E16A-4FBA-A9CD-E1988D81C14C}" srcOrd="0" destOrd="0" presId="urn:microsoft.com/office/officeart/2005/8/layout/vList6"/>
    <dgm:cxn modelId="{DA200184-9859-4386-A3A7-D8DE65123CA8}" type="presParOf" srcId="{E1C8A182-0147-4B44-9DB1-E86F2348ED3E}" destId="{B407898C-E4F2-4BE6-B8A1-5CE433D9A101}" srcOrd="1" destOrd="0" presId="urn:microsoft.com/office/officeart/2005/8/layout/vList6"/>
    <dgm:cxn modelId="{FA5097D7-056D-419A-89D6-7800E5B6AFFB}" type="presParOf" srcId="{3C3801C2-4EAF-4140-9F7D-9A47970A187E}" destId="{E90EBC0B-0ABB-466C-8927-D9D90675C264}" srcOrd="13" destOrd="0" presId="urn:microsoft.com/office/officeart/2005/8/layout/vList6"/>
    <dgm:cxn modelId="{71EB286D-8D54-4BE1-9189-601ED04D1AC1}" type="presParOf" srcId="{3C3801C2-4EAF-4140-9F7D-9A47970A187E}" destId="{A265F77C-2DC0-479F-9032-1FF84C7C7DD0}" srcOrd="14" destOrd="0" presId="urn:microsoft.com/office/officeart/2005/8/layout/vList6"/>
    <dgm:cxn modelId="{7AC6642D-4A62-434B-8440-78CC8812C61F}" type="presParOf" srcId="{A265F77C-2DC0-479F-9032-1FF84C7C7DD0}" destId="{B3B3DA77-E6E5-491D-9685-33BB32C1395F}" srcOrd="0" destOrd="0" presId="urn:microsoft.com/office/officeart/2005/8/layout/vList6"/>
    <dgm:cxn modelId="{31B872D7-2779-4F93-82C6-A630FD165B73}" type="presParOf" srcId="{A265F77C-2DC0-479F-9032-1FF84C7C7DD0}" destId="{96C88CCE-7589-4F5C-A26B-41AE30C6DC3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68290-A1A7-4F75-A70F-1E6F1D642227}">
      <dsp:nvSpPr>
        <dsp:cNvPr id="0" name=""/>
        <dsp:cNvSpPr/>
      </dsp:nvSpPr>
      <dsp:spPr>
        <a:xfrm>
          <a:off x="6031653" y="2283"/>
          <a:ext cx="9047480" cy="8109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125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AT" sz="2400" kern="1200" dirty="0"/>
            <a:t>Verbesserung der Anwendungspraxis in den MS</a:t>
          </a:r>
        </a:p>
      </dsp:txBody>
      <dsp:txXfrm>
        <a:off x="6031653" y="103650"/>
        <a:ext cx="8743379" cy="608201"/>
      </dsp:txXfrm>
    </dsp:sp>
    <dsp:sp modelId="{09B1F5F0-AB8C-423E-96CC-02CA103EF767}">
      <dsp:nvSpPr>
        <dsp:cNvPr id="0" name=""/>
        <dsp:cNvSpPr/>
      </dsp:nvSpPr>
      <dsp:spPr>
        <a:xfrm>
          <a:off x="0" y="2283"/>
          <a:ext cx="6031653" cy="810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b="1" kern="1200" dirty="0">
              <a:solidFill>
                <a:schemeClr val="tx1"/>
              </a:solidFill>
            </a:rPr>
            <a:t>Kein normatives, aber praktisches Problem</a:t>
          </a:r>
        </a:p>
      </dsp:txBody>
      <dsp:txXfrm>
        <a:off x="39587" y="41870"/>
        <a:ext cx="5952479" cy="731761"/>
      </dsp:txXfrm>
    </dsp:sp>
    <dsp:sp modelId="{642C0846-1184-4096-A58D-1A710973799D}">
      <dsp:nvSpPr>
        <dsp:cNvPr id="0" name=""/>
        <dsp:cNvSpPr/>
      </dsp:nvSpPr>
      <dsp:spPr>
        <a:xfrm>
          <a:off x="6031653" y="894312"/>
          <a:ext cx="9047480" cy="8109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125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AT" sz="2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nito Sans Light"/>
              <a:ea typeface="+mn-ea"/>
              <a:cs typeface="+mn-cs"/>
            </a:rPr>
            <a:t>MAPE-Projekt</a:t>
          </a:r>
        </a:p>
      </dsp:txBody>
      <dsp:txXfrm>
        <a:off x="6031653" y="995679"/>
        <a:ext cx="8743379" cy="608201"/>
      </dsp:txXfrm>
    </dsp:sp>
    <dsp:sp modelId="{C175342A-95AE-417F-A3CA-F32087940D24}">
      <dsp:nvSpPr>
        <dsp:cNvPr id="0" name=""/>
        <dsp:cNvSpPr/>
      </dsp:nvSpPr>
      <dsp:spPr>
        <a:xfrm>
          <a:off x="0" y="894312"/>
          <a:ext cx="6031653" cy="810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b="1" kern="1200" dirty="0">
              <a:solidFill>
                <a:schemeClr val="tx1"/>
              </a:solidFill>
            </a:rPr>
            <a:t>Umsetzungsdefizit</a:t>
          </a:r>
          <a:endParaRPr lang="de-AT" sz="2000" b="1" kern="1200" dirty="0">
            <a:solidFill>
              <a:schemeClr val="tx1"/>
            </a:solidFill>
          </a:endParaRPr>
        </a:p>
      </dsp:txBody>
      <dsp:txXfrm>
        <a:off x="39587" y="933899"/>
        <a:ext cx="5952479" cy="731761"/>
      </dsp:txXfrm>
    </dsp:sp>
    <dsp:sp modelId="{AA9D457C-C077-47E5-99FC-C7A87451BA4D}">
      <dsp:nvSpPr>
        <dsp:cNvPr id="0" name=""/>
        <dsp:cNvSpPr/>
      </dsp:nvSpPr>
      <dsp:spPr>
        <a:xfrm>
          <a:off x="6031653" y="1786341"/>
          <a:ext cx="9047480" cy="8109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125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AT" sz="2400" kern="1200" dirty="0"/>
            <a:t>Nicht standardisierte Kommunikation, mangelnde Strukturen</a:t>
          </a:r>
        </a:p>
      </dsp:txBody>
      <dsp:txXfrm>
        <a:off x="6031653" y="1887708"/>
        <a:ext cx="8743379" cy="608201"/>
      </dsp:txXfrm>
    </dsp:sp>
    <dsp:sp modelId="{E16C5560-8FCB-438E-A411-8A9B7F19D77B}">
      <dsp:nvSpPr>
        <dsp:cNvPr id="0" name=""/>
        <dsp:cNvSpPr/>
      </dsp:nvSpPr>
      <dsp:spPr>
        <a:xfrm>
          <a:off x="0" y="1786341"/>
          <a:ext cx="6031653" cy="810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b="1" kern="1200" dirty="0">
              <a:solidFill>
                <a:schemeClr val="tx1"/>
              </a:solidFill>
            </a:rPr>
            <a:t>Defizite bei behördlicher Zusammenarbeit</a:t>
          </a:r>
        </a:p>
      </dsp:txBody>
      <dsp:txXfrm>
        <a:off x="39587" y="1825928"/>
        <a:ext cx="5952479" cy="731761"/>
      </dsp:txXfrm>
    </dsp:sp>
    <dsp:sp modelId="{22163808-CD9A-40CF-8B6D-3685D2276418}">
      <dsp:nvSpPr>
        <dsp:cNvPr id="0" name=""/>
        <dsp:cNvSpPr/>
      </dsp:nvSpPr>
      <dsp:spPr>
        <a:xfrm>
          <a:off x="6031653" y="2678370"/>
          <a:ext cx="9047480" cy="8109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125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AT" sz="2400" kern="1200" dirty="0"/>
            <a:t>Behörden handeln unabhängig,  keine elektronische Datenbank</a:t>
          </a:r>
        </a:p>
      </dsp:txBody>
      <dsp:txXfrm>
        <a:off x="6031653" y="2779737"/>
        <a:ext cx="8743379" cy="608201"/>
      </dsp:txXfrm>
    </dsp:sp>
    <dsp:sp modelId="{4E41C871-7889-4DEA-B727-D8B48AC6394D}">
      <dsp:nvSpPr>
        <dsp:cNvPr id="0" name=""/>
        <dsp:cNvSpPr/>
      </dsp:nvSpPr>
      <dsp:spPr>
        <a:xfrm>
          <a:off x="0" y="2678370"/>
          <a:ext cx="6031653" cy="810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b="1" kern="1200" dirty="0">
              <a:solidFill>
                <a:schemeClr val="tx1"/>
              </a:solidFill>
            </a:rPr>
            <a:t>Fehlende Koordination &amp; Parallelverfahren</a:t>
          </a:r>
        </a:p>
      </dsp:txBody>
      <dsp:txXfrm>
        <a:off x="39587" y="2717957"/>
        <a:ext cx="5952479" cy="731761"/>
      </dsp:txXfrm>
    </dsp:sp>
    <dsp:sp modelId="{11CAA612-0AEA-4730-87B5-272B38E6DC59}">
      <dsp:nvSpPr>
        <dsp:cNvPr id="0" name=""/>
        <dsp:cNvSpPr/>
      </dsp:nvSpPr>
      <dsp:spPr>
        <a:xfrm>
          <a:off x="6031653" y="3570399"/>
          <a:ext cx="9047480" cy="8109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125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AT" sz="2400" kern="1200" dirty="0"/>
            <a:t>Elektron. Register: nur 1 ENZ,  Authentizität, aktuelle Fassung</a:t>
          </a:r>
        </a:p>
      </dsp:txBody>
      <dsp:txXfrm>
        <a:off x="6031653" y="3671766"/>
        <a:ext cx="8743379" cy="608201"/>
      </dsp:txXfrm>
    </dsp:sp>
    <dsp:sp modelId="{A122DF8E-2CF4-4A54-A53C-AD6555A037AE}">
      <dsp:nvSpPr>
        <dsp:cNvPr id="0" name=""/>
        <dsp:cNvSpPr/>
      </dsp:nvSpPr>
      <dsp:spPr>
        <a:xfrm>
          <a:off x="0" y="3570399"/>
          <a:ext cx="6031653" cy="810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b="1" kern="1200" dirty="0">
              <a:solidFill>
                <a:schemeClr val="tx1"/>
              </a:solidFill>
            </a:rPr>
            <a:t>Koordinationsbedarf beim ENZ</a:t>
          </a:r>
        </a:p>
      </dsp:txBody>
      <dsp:txXfrm>
        <a:off x="39587" y="3609986"/>
        <a:ext cx="5952479" cy="731761"/>
      </dsp:txXfrm>
    </dsp:sp>
    <dsp:sp modelId="{62466E73-6EEA-42CC-8883-52011AAA8E0C}">
      <dsp:nvSpPr>
        <dsp:cNvPr id="0" name=""/>
        <dsp:cNvSpPr/>
      </dsp:nvSpPr>
      <dsp:spPr>
        <a:xfrm>
          <a:off x="6031653" y="4462428"/>
          <a:ext cx="9047480" cy="8109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125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AT" sz="2400" kern="1200" dirty="0"/>
            <a:t>Gesetzliche Interventionen, Integration, klare Vorgaben </a:t>
          </a:r>
        </a:p>
      </dsp:txBody>
      <dsp:txXfrm>
        <a:off x="6031653" y="4563795"/>
        <a:ext cx="8743379" cy="608201"/>
      </dsp:txXfrm>
    </dsp:sp>
    <dsp:sp modelId="{5773D003-598A-4E8C-8E0E-F366298B802F}">
      <dsp:nvSpPr>
        <dsp:cNvPr id="0" name=""/>
        <dsp:cNvSpPr/>
      </dsp:nvSpPr>
      <dsp:spPr>
        <a:xfrm>
          <a:off x="0" y="4462428"/>
          <a:ext cx="6031653" cy="810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b="1" kern="1200" dirty="0">
              <a:solidFill>
                <a:schemeClr val="tx1"/>
              </a:solidFill>
            </a:rPr>
            <a:t>Anpassung auf mitgliedsstaatlicher Ebene</a:t>
          </a:r>
        </a:p>
      </dsp:txBody>
      <dsp:txXfrm>
        <a:off x="39587" y="4502015"/>
        <a:ext cx="5952479" cy="731761"/>
      </dsp:txXfrm>
    </dsp:sp>
    <dsp:sp modelId="{B407898C-E4F2-4BE6-B8A1-5CE433D9A101}">
      <dsp:nvSpPr>
        <dsp:cNvPr id="0" name=""/>
        <dsp:cNvSpPr/>
      </dsp:nvSpPr>
      <dsp:spPr>
        <a:xfrm>
          <a:off x="6031653" y="5354457"/>
          <a:ext cx="9047480" cy="8109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125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AT" sz="2400" kern="1200" dirty="0" err="1"/>
            <a:t>DurchführungsVO</a:t>
          </a:r>
          <a:r>
            <a:rPr lang="de-AT" sz="2400" kern="1200" dirty="0"/>
            <a:t>, Projekt, Änderungen beim Formblatt </a:t>
          </a:r>
        </a:p>
      </dsp:txBody>
      <dsp:txXfrm>
        <a:off x="6031653" y="5455824"/>
        <a:ext cx="8743379" cy="608201"/>
      </dsp:txXfrm>
    </dsp:sp>
    <dsp:sp modelId="{68EB5BD8-E16A-4FBA-A9CD-E1988D81C14C}">
      <dsp:nvSpPr>
        <dsp:cNvPr id="0" name=""/>
        <dsp:cNvSpPr/>
      </dsp:nvSpPr>
      <dsp:spPr>
        <a:xfrm>
          <a:off x="0" y="5354457"/>
          <a:ext cx="6031653" cy="810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b="1" kern="1200" dirty="0">
              <a:solidFill>
                <a:schemeClr val="tx1"/>
              </a:solidFill>
            </a:rPr>
            <a:t>Anpassung auf Unionsebene (Vereinfachung des ENZ)</a:t>
          </a:r>
        </a:p>
      </dsp:txBody>
      <dsp:txXfrm>
        <a:off x="39587" y="5394044"/>
        <a:ext cx="5952479" cy="731761"/>
      </dsp:txXfrm>
    </dsp:sp>
    <dsp:sp modelId="{96C88CCE-7589-4F5C-A26B-41AE30C6DC3D}">
      <dsp:nvSpPr>
        <dsp:cNvPr id="0" name=""/>
        <dsp:cNvSpPr/>
      </dsp:nvSpPr>
      <dsp:spPr>
        <a:xfrm>
          <a:off x="6031653" y="6246486"/>
          <a:ext cx="9047480" cy="8109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125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AT" sz="2400" kern="1200" dirty="0"/>
            <a:t>ELI-Projekt, digitale </a:t>
          </a:r>
          <a:r>
            <a:rPr lang="de-AT" sz="2400" kern="1200"/>
            <a:t>Vermögenswerte, EuErbVO </a:t>
          </a:r>
          <a:r>
            <a:rPr lang="de-AT" sz="2400" kern="1200" dirty="0"/>
            <a:t>oder DSGVO?</a:t>
          </a:r>
        </a:p>
      </dsp:txBody>
      <dsp:txXfrm>
        <a:off x="6031653" y="6347853"/>
        <a:ext cx="8743379" cy="608201"/>
      </dsp:txXfrm>
    </dsp:sp>
    <dsp:sp modelId="{B3B3DA77-E6E5-491D-9685-33BB32C1395F}">
      <dsp:nvSpPr>
        <dsp:cNvPr id="0" name=""/>
        <dsp:cNvSpPr/>
      </dsp:nvSpPr>
      <dsp:spPr>
        <a:xfrm>
          <a:off x="0" y="6246486"/>
          <a:ext cx="6031653" cy="810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b="1" kern="1200" dirty="0">
              <a:solidFill>
                <a:schemeClr val="tx1"/>
              </a:solidFill>
            </a:rPr>
            <a:t>Digitaler Nachlass?</a:t>
          </a:r>
        </a:p>
      </dsp:txBody>
      <dsp:txXfrm>
        <a:off x="39587" y="6286073"/>
        <a:ext cx="5952479" cy="731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-1" y="0"/>
            <a:ext cx="6667545" cy="702129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de-AT" dirty="0">
              <a:latin typeface="Nunito Sans" pitchFamily="2" charset="77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0" y="9377315"/>
            <a:ext cx="2889938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pPr algn="l"/>
            <a:fld id="{95B44164-6B87-0044-AF85-EBEB357F6654}" type="datetime4">
              <a:rPr lang="de-AT" smtClean="0">
                <a:latin typeface="Nunito Sans" pitchFamily="2" charset="77"/>
              </a:rPr>
              <a:pPr algn="l"/>
              <a:t>22. April 2026</a:t>
            </a:fld>
            <a:endParaRPr lang="de-AT" dirty="0">
              <a:latin typeface="Nunito Sans" pitchFamily="2" charset="77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29" tIns="45715" rIns="91429" bIns="45715" rtlCol="0" anchor="t"/>
          <a:lstStyle>
            <a:lvl1pPr algn="r">
              <a:defRPr sz="1200"/>
            </a:lvl1pPr>
          </a:lstStyle>
          <a:p>
            <a:fld id="{3196788D-C3C1-485D-9568-1C2760A5AAE7}" type="slidenum">
              <a:rPr lang="de-AT" smtClean="0">
                <a:latin typeface="Nunito Sans" pitchFamily="2" charset="77"/>
              </a:rPr>
              <a:t>‹Nr.›</a:t>
            </a:fld>
            <a:endParaRPr lang="de-AT" dirty="0">
              <a:latin typeface="Nunito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07370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373063" y="4689515"/>
            <a:ext cx="5922961" cy="4442698"/>
          </a:xfrm>
          <a:prstGeom prst="rect">
            <a:avLst/>
          </a:prstGeom>
        </p:spPr>
        <p:txBody>
          <a:bodyPr lIns="91429" tIns="45715" rIns="91429" bIns="45715"/>
          <a:lstStyle/>
          <a:p>
            <a:endParaRPr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8E3DE4D-FFA9-0945-9706-53CDFA546E9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0" y="9382806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aseline="0">
                <a:latin typeface="Nunito Sans" pitchFamily="2" charset="77"/>
              </a:defRPr>
            </a:lvl1pPr>
          </a:lstStyle>
          <a:p>
            <a:fld id="{E9B1C673-A3A7-D745-8739-74129C8C4C3E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D03D4BE9-A772-DB40-8E2E-71BC8FB0B3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79838" y="9398455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>
                <a:latin typeface="Nunito Sans" pitchFamily="2" charset="77"/>
              </a:defRPr>
            </a:lvl1pPr>
          </a:lstStyle>
          <a:p>
            <a:fld id="{1FCB9D7F-112E-E342-9F8B-EAB9CB8D729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Folienbildplatzhalter 12">
            <a:extLst>
              <a:ext uri="{FF2B5EF4-FFF2-40B4-BE49-F238E27FC236}">
                <a16:creationId xmlns:a16="http://schemas.microsoft.com/office/drawing/2014/main" id="{F24D35D2-D998-8C49-840E-9C713526D0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112203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14" name="Kopfzeilenplatzhalter 13">
            <a:extLst>
              <a:ext uri="{FF2B5EF4-FFF2-40B4-BE49-F238E27FC236}">
                <a16:creationId xmlns:a16="http://schemas.microsoft.com/office/drawing/2014/main" id="{E8DC9C3A-2388-DF4D-B1C5-54D74ED273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360227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300480" latinLnBrk="0">
      <a:defRPr sz="1200" b="0" i="0">
        <a:latin typeface="Nunito Sans" pitchFamily="2" charset="77"/>
        <a:ea typeface="+mn-ea"/>
        <a:cs typeface="+mn-cs"/>
        <a:sym typeface="Calibri"/>
      </a:defRPr>
    </a:lvl1pPr>
    <a:lvl2pPr indent="228600" defTabSz="1300480" latinLnBrk="0">
      <a:defRPr sz="1400">
        <a:latin typeface="+mn-lt"/>
        <a:ea typeface="+mn-ea"/>
        <a:cs typeface="+mn-cs"/>
        <a:sym typeface="Calibri"/>
      </a:defRPr>
    </a:lvl2pPr>
    <a:lvl3pPr indent="457200" defTabSz="1300480" latinLnBrk="0">
      <a:defRPr sz="1400">
        <a:latin typeface="+mn-lt"/>
        <a:ea typeface="+mn-ea"/>
        <a:cs typeface="+mn-cs"/>
        <a:sym typeface="Calibri"/>
      </a:defRPr>
    </a:lvl3pPr>
    <a:lvl4pPr indent="685800" defTabSz="1300480" latinLnBrk="0">
      <a:defRPr sz="1400">
        <a:latin typeface="+mn-lt"/>
        <a:ea typeface="+mn-ea"/>
        <a:cs typeface="+mn-cs"/>
        <a:sym typeface="Calibri"/>
      </a:defRPr>
    </a:lvl4pPr>
    <a:lvl5pPr indent="914400" defTabSz="1300480" latinLnBrk="0">
      <a:defRPr sz="1400">
        <a:latin typeface="+mn-lt"/>
        <a:ea typeface="+mn-ea"/>
        <a:cs typeface="+mn-cs"/>
        <a:sym typeface="Calibri"/>
      </a:defRPr>
    </a:lvl5pPr>
    <a:lvl6pPr indent="1143000" defTabSz="1300480" latinLnBrk="0">
      <a:defRPr sz="1400">
        <a:latin typeface="+mn-lt"/>
        <a:ea typeface="+mn-ea"/>
        <a:cs typeface="+mn-cs"/>
        <a:sym typeface="Calibri"/>
      </a:defRPr>
    </a:lvl6pPr>
    <a:lvl7pPr indent="1371600" defTabSz="1300480" latinLnBrk="0">
      <a:defRPr sz="1400">
        <a:latin typeface="+mn-lt"/>
        <a:ea typeface="+mn-ea"/>
        <a:cs typeface="+mn-cs"/>
        <a:sym typeface="Calibri"/>
      </a:defRPr>
    </a:lvl7pPr>
    <a:lvl8pPr indent="1600200" defTabSz="1300480" latinLnBrk="0">
      <a:defRPr sz="1400">
        <a:latin typeface="+mn-lt"/>
        <a:ea typeface="+mn-ea"/>
        <a:cs typeface="+mn-cs"/>
        <a:sym typeface="Calibri"/>
      </a:defRPr>
    </a:lvl8pPr>
    <a:lvl9pPr indent="1828800" defTabSz="1300480" latinLnBrk="0">
      <a:defRPr sz="14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73063" y="1060450"/>
            <a:ext cx="5922962" cy="3332163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2733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06031850-E431-2C47-851A-A7F7F3C8C4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188535" cy="9753600"/>
          </a:xfrm>
        </p:spPr>
        <p:txBody>
          <a:bodyPr/>
          <a:lstStyle>
            <a:lvl1pPr marL="0" indent="0">
              <a:buNone/>
              <a:defRPr b="0" i="0">
                <a:latin typeface="Nunito Sans" pitchFamily="2" charset="77"/>
                <a:cs typeface="Times New Roman" panose="02020603050405020304" pitchFamily="18" charset="0"/>
              </a:defRPr>
            </a:lvl1pPr>
          </a:lstStyle>
          <a:p>
            <a:endParaRPr lang="de-DE" dirty="0"/>
          </a:p>
        </p:txBody>
      </p:sp>
      <p:pic>
        <p:nvPicPr>
          <p:cNvPr id="7" name="Bild 7">
            <a:extLst>
              <a:ext uri="{FF2B5EF4-FFF2-40B4-BE49-F238E27FC236}">
                <a16:creationId xmlns:a16="http://schemas.microsoft.com/office/drawing/2014/main" id="{7F7F9876-1FEC-4DBD-BCFB-2B5A5C006F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5452" y="654666"/>
            <a:ext cx="2467048" cy="2109174"/>
          </a:xfrm>
          <a:prstGeom prst="rect">
            <a:avLst/>
          </a:prstGeom>
        </p:spPr>
      </p:pic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37CF0E2D-B57D-1549-87B8-1C5DB056D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57787"/>
            <a:ext cx="9962755" cy="3455987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1116000" tIns="45720" rIns="91440" bIns="45720" rtlCol="0" anchor="ctr" anchorCtr="0">
            <a:normAutofit/>
          </a:bodyPr>
          <a:lstStyle>
            <a:lvl1pPr algn="l">
              <a:lnSpc>
                <a:spcPts val="7400"/>
              </a:lnSpc>
              <a:defRPr sz="6600" b="1" i="0">
                <a:latin typeface="+mj-lt"/>
                <a:cs typeface="Nunito Sans ExtraBold" pitchFamily="2" charset="77"/>
              </a:defRPr>
            </a:lvl1pPr>
          </a:lstStyle>
          <a:p>
            <a:r>
              <a:rPr lang="de-DE" dirty="0"/>
              <a:t>Mastertitelformat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51106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mit grossem Bild und Subline;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755934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90086D-8114-4C49-95ED-0FCDA38D1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867" y="2675467"/>
            <a:ext cx="6840000" cy="886883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706D39-A80A-F640-A3A3-32E40B5D7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3730624"/>
            <a:ext cx="6840000" cy="5141913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41C6AB4-230F-4C44-8E6E-4451B162E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0304A60F-00D6-0240-A0CD-3FCF778B4841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0FAB672-8768-1A42-BFA3-33B71DEB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0F10BB-48B2-634B-8053-341EB4E5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60B04D0E-9637-444C-86E4-565C29C0EE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8400" y="2789238"/>
            <a:ext cx="8459075" cy="6083300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2005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mit grossem Bild und Subline;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599" y="615600"/>
            <a:ext cx="13793641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90086D-8114-4C49-95ED-0FCDA38D1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867" y="2675467"/>
            <a:ext cx="6840000" cy="886883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 i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706D39-A80A-F640-A3A3-32E40B5D7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3730624"/>
            <a:ext cx="6840000" cy="5141913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41C6AB4-230F-4C44-8E6E-4451B162E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Nunito Sans" pitchFamily="2" charset="77"/>
              </a:defRPr>
            </a:lvl1pPr>
          </a:lstStyle>
          <a:p>
            <a:fld id="{0304A60F-00D6-0240-A0CD-3FCF778B4841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0FAB672-8768-1A42-BFA3-33B71DEB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Nunito Sans" pitchFamily="2" charset="77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0F10BB-48B2-634B-8053-341EB4E5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Nunito Sans" pitchFamily="2" charset="77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60B04D0E-9637-444C-86E4-565C29C0EE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8400" y="2789238"/>
            <a:ext cx="4756030" cy="6083300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1747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und zwei Bilder;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699373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60B04D0E-9637-444C-86E4-565C29C0EEE6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0940400" y="2784736"/>
            <a:ext cx="4054816" cy="2916000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  <p:sp>
        <p:nvSpPr>
          <p:cNvPr id="10" name="Bildplatzhalter 10">
            <a:extLst>
              <a:ext uri="{FF2B5EF4-FFF2-40B4-BE49-F238E27FC236}">
                <a16:creationId xmlns:a16="http://schemas.microsoft.com/office/drawing/2014/main" id="{70968353-AB77-485C-85E8-4740E88CFC9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0940400" y="5949898"/>
            <a:ext cx="4054816" cy="2916000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6E53A1A4-3F64-4071-B434-3AC3EC7C3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2689200"/>
            <a:ext cx="9715637" cy="6197070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7BE0E0A1-8AD7-4F8F-9ED2-9453D9BFA6C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22867" y="9040813"/>
            <a:ext cx="17624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238124B2-2222-49F3-8804-E8CA4FBC2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4557D213-F2D5-41F9-AE32-E356D0AFF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9240" y="9040813"/>
            <a:ext cx="275788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6806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und zwei Bilder;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689946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60B04D0E-9637-444C-86E4-565C29C0EEE6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8173045" y="2777165"/>
            <a:ext cx="4054816" cy="4867157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  <p:sp>
        <p:nvSpPr>
          <p:cNvPr id="10" name="Bildplatzhalter 10">
            <a:extLst>
              <a:ext uri="{FF2B5EF4-FFF2-40B4-BE49-F238E27FC236}">
                <a16:creationId xmlns:a16="http://schemas.microsoft.com/office/drawing/2014/main" id="{70968353-AB77-485C-85E8-4740E88CFC9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2582305" y="2777166"/>
            <a:ext cx="4054816" cy="4867156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6E53A1A4-3F64-4071-B434-3AC3EC7C3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2689200"/>
            <a:ext cx="6897001" cy="6197070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D238D08E-665C-445D-AB41-F3F3FB5217F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22867" y="9040813"/>
            <a:ext cx="17624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B2E76FCB-CAF1-4C66-B8DF-ACDCA56D82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3ABB941D-0E8E-46D9-AB41-B6A8A9DF52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9240" y="9040813"/>
            <a:ext cx="275788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9800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mit Subline und zwei Bildern;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708800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90086D-8114-4C49-95ED-0FCDA38D1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866" y="2675467"/>
            <a:ext cx="9715637" cy="886883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 i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706D39-A80A-F640-A3A3-32E40B5D7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3730624"/>
            <a:ext cx="9715637" cy="5141913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60B04D0E-9637-444C-86E4-565C29C0EEE6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0940400" y="2743707"/>
            <a:ext cx="4054816" cy="2916000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  <p:sp>
        <p:nvSpPr>
          <p:cNvPr id="10" name="Bildplatzhalter 10">
            <a:extLst>
              <a:ext uri="{FF2B5EF4-FFF2-40B4-BE49-F238E27FC236}">
                <a16:creationId xmlns:a16="http://schemas.microsoft.com/office/drawing/2014/main" id="{70968353-AB77-485C-85E8-4740E88CFC9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0940400" y="5926380"/>
            <a:ext cx="4054816" cy="2916000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8124F14F-4B3E-4E54-8628-2885022BEFD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22867" y="9040813"/>
            <a:ext cx="17624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FD388105-20A8-425D-B2D2-81EC5C0E42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8029A4C5-5CEB-4A69-A52D-8372C6B88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9240" y="9040813"/>
            <a:ext cx="275788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9605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mit Subline und zwei Bildern;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708800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90086D-8114-4C49-95ED-0FCDA38D1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866" y="2675467"/>
            <a:ext cx="6895735" cy="886883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 i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706D39-A80A-F640-A3A3-32E40B5D7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3730624"/>
            <a:ext cx="6897001" cy="5141913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5B67066-5F4B-AD49-A41A-421ACD77F4AA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173045" y="2777165"/>
            <a:ext cx="4054816" cy="4867157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899942F-594D-F541-AB27-B2971DAF6AC5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2582305" y="2777166"/>
            <a:ext cx="4054816" cy="4867156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D9C811B8-F3E7-45FF-A30B-275E5010D8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922867" y="9040813"/>
            <a:ext cx="17624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F8143568-E6AB-41C9-BEF7-2E0B81314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5A296564-71F2-4C32-945F-07F1F443C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9240" y="9040813"/>
            <a:ext cx="275788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9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727654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706D39-A80A-F640-A3A3-32E40B5D7F2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1600" y="2725200"/>
            <a:ext cx="6840000" cy="6091962"/>
          </a:xfrm>
        </p:spPr>
        <p:txBody>
          <a:bodyPr/>
          <a:lstStyle>
            <a:lvl1pPr marL="0" indent="0">
              <a:buNone/>
              <a:defRPr b="0" i="0">
                <a:latin typeface="+mn-lt"/>
              </a:defRPr>
            </a:lvl1pPr>
          </a:lstStyle>
          <a:p>
            <a:pPr lvl="0"/>
            <a:r>
              <a:rPr lang="de-DE" dirty="0" err="1"/>
              <a:t>MasterInhalt</a:t>
            </a:r>
            <a:r>
              <a:rPr lang="de-DE" dirty="0"/>
              <a:t> bearbeiten</a:t>
            </a:r>
          </a:p>
        </p:txBody>
      </p:sp>
      <p:sp>
        <p:nvSpPr>
          <p:cNvPr id="13" name="Inhaltsplatzhalter 10">
            <a:extLst>
              <a:ext uri="{FF2B5EF4-FFF2-40B4-BE49-F238E27FC236}">
                <a16:creationId xmlns:a16="http://schemas.microsoft.com/office/drawing/2014/main" id="{75C928EC-E824-4848-8F3B-4CE94E3B955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67688" y="2725200"/>
            <a:ext cx="8459787" cy="6091237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pPr lvl="0"/>
            <a:r>
              <a:rPr lang="de-DE" dirty="0" err="1"/>
              <a:t>MasterInhalt</a:t>
            </a:r>
            <a:r>
              <a:rPr lang="de-DE" dirty="0"/>
              <a:t> bearbeiten</a:t>
            </a: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257E38ED-9183-425A-A294-1F2388DD7E92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22867" y="9040813"/>
            <a:ext cx="17624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2DBC8530-2BDE-4637-9395-E4700CAA5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3D008FCE-CADD-44B7-A8D4-18FD977FC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9240" y="9040813"/>
            <a:ext cx="275788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1430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Subline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599" y="615600"/>
            <a:ext cx="13671093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90086D-8114-4C49-95ED-0FCDA38D1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867" y="2675467"/>
            <a:ext cx="6840000" cy="886883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 i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706D39-A80A-F640-A3A3-32E40B5D7F2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1600" y="3730624"/>
            <a:ext cx="6840000" cy="5141913"/>
          </a:xfrm>
        </p:spPr>
        <p:txBody>
          <a:bodyPr/>
          <a:lstStyle>
            <a:lvl1pPr marL="0" indent="0">
              <a:buNone/>
              <a:defRPr b="0" i="0">
                <a:latin typeface="+mn-lt"/>
              </a:defRPr>
            </a:lvl1pPr>
          </a:lstStyle>
          <a:p>
            <a:pPr lvl="0"/>
            <a:r>
              <a:rPr lang="de-DE" dirty="0" err="1"/>
              <a:t>MasterInhalt</a:t>
            </a:r>
            <a:r>
              <a:rPr lang="de-DE" dirty="0"/>
              <a:t> bearbeiten</a:t>
            </a:r>
          </a:p>
        </p:txBody>
      </p:sp>
      <p:sp>
        <p:nvSpPr>
          <p:cNvPr id="11" name="Inhaltsplatzhalter 5">
            <a:extLst>
              <a:ext uri="{FF2B5EF4-FFF2-40B4-BE49-F238E27FC236}">
                <a16:creationId xmlns:a16="http://schemas.microsoft.com/office/drawing/2014/main" id="{528EC1C3-C533-4D02-BCE9-FD4F54F8AD4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167688" y="2789238"/>
            <a:ext cx="8459787" cy="6083300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pPr lvl="0"/>
            <a:r>
              <a:rPr lang="de-DE" dirty="0" err="1"/>
              <a:t>MasterInhalt</a:t>
            </a:r>
            <a:r>
              <a:rPr lang="de-DE" dirty="0"/>
              <a:t> bearbeiten</a:t>
            </a: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AABF7A3E-B910-4C60-87F7-D71D398E859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22867" y="9040813"/>
            <a:ext cx="17624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F6541688-8268-4190-B2B8-10911736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ABA69EFF-8F40-432D-82F7-E1187B6D82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9240" y="9040813"/>
            <a:ext cx="275788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2265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79BAF080-8B59-5043-990E-D5F1DC7E9F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2884888"/>
            <a:ext cx="4680014" cy="4352128"/>
          </a:xfrm>
        </p:spPr>
        <p:txBody>
          <a:bodyPr/>
          <a:lstStyle>
            <a:lvl1pPr>
              <a:defRPr b="0" i="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0DC2DA5C-1C91-AF49-8337-12F55A0841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1467" y="551945"/>
            <a:ext cx="4859866" cy="3624263"/>
          </a:xfrm>
        </p:spPr>
        <p:txBody>
          <a:bodyPr/>
          <a:lstStyle>
            <a:lvl1pPr>
              <a:defRPr b="0" i="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778EAE7C-343D-0640-9AD2-1CDCE0651B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957107" y="2884888"/>
            <a:ext cx="4680014" cy="4352128"/>
          </a:xfrm>
        </p:spPr>
        <p:txBody>
          <a:bodyPr/>
          <a:lstStyle>
            <a:lvl1pPr>
              <a:defRPr b="0" i="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24F7B581-CB7E-DB41-ABF8-CAE1B159E1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31467" y="4876800"/>
            <a:ext cx="4859866" cy="3624263"/>
          </a:xfrm>
        </p:spPr>
        <p:txBody>
          <a:bodyPr/>
          <a:lstStyle>
            <a:lvl1pPr>
              <a:defRPr b="0" i="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A4A0B298-4FB4-4649-BB4D-88CB02617E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2867" y="9040813"/>
            <a:ext cx="17624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D0FB23DD-92E6-4ADB-BB6B-155F14E9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C4F2069F-660B-4F2F-BD66-BD8CF703F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9240" y="9040813"/>
            <a:ext cx="275788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5042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ild mit Erklär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3EAD0E68-28C3-480D-9309-AF7376824A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567678" y="5419118"/>
            <a:ext cx="2471070" cy="2976562"/>
          </a:xfrm>
        </p:spPr>
        <p:txBody>
          <a:bodyPr/>
          <a:lstStyle>
            <a:lvl1pPr marL="0" indent="0">
              <a:lnSpc>
                <a:spcPts val="2800"/>
              </a:lnSpc>
              <a:buNone/>
              <a:defRPr sz="2400" b="0" i="0">
                <a:latin typeface="+mn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Bildplatzhalter 10">
            <a:extLst>
              <a:ext uri="{FF2B5EF4-FFF2-40B4-BE49-F238E27FC236}">
                <a16:creationId xmlns:a16="http://schemas.microsoft.com/office/drawing/2014/main" id="{673FE793-E8BF-1241-83BD-7C938063C66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0" y="0"/>
            <a:ext cx="14289088" cy="8395680"/>
          </a:xfrm>
        </p:spPr>
        <p:txBody>
          <a:bodyPr/>
          <a:lstStyle>
            <a:lvl1pPr>
              <a:buNone/>
              <a:defRPr b="0" i="0">
                <a:latin typeface="Nunito Sans" pitchFamily="2" charset="77"/>
              </a:defRPr>
            </a:lvl1pPr>
          </a:lstStyle>
          <a:p>
            <a:endParaRPr lang="de-AT" dirty="0"/>
          </a:p>
        </p:txBody>
      </p:sp>
      <p:sp>
        <p:nvSpPr>
          <p:cNvPr id="6" name="Datumsplatzhalter 2">
            <a:extLst>
              <a:ext uri="{FF2B5EF4-FFF2-40B4-BE49-F238E27FC236}">
                <a16:creationId xmlns:a16="http://schemas.microsoft.com/office/drawing/2014/main" id="{1E286DF4-6DE8-CA45-A28D-72E2CAEADF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867" y="9040813"/>
            <a:ext cx="1762462" cy="519112"/>
          </a:xfrm>
        </p:spPr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ECE8BA2E-417F-5849-A84E-4EF156AB2CDB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05AF1DA2-D29F-AD4B-BE12-0D3CFAC32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3575" y="9040813"/>
            <a:ext cx="5853113" cy="519112"/>
          </a:xfrm>
        </p:spPr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3C0FC85B-DDAD-2449-9E67-2F77CBBB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79240" y="9040813"/>
            <a:ext cx="2757881" cy="519112"/>
          </a:xfrm>
        </p:spPr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4173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FC87B12-24D4-4F8E-A905-7144A57B4895}"/>
              </a:ext>
            </a:extLst>
          </p:cNvPr>
          <p:cNvSpPr/>
          <p:nvPr userDrawn="1"/>
        </p:nvSpPr>
        <p:spPr>
          <a:xfrm>
            <a:off x="0" y="0"/>
            <a:ext cx="14289579" cy="97536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b="0" i="0" dirty="0">
              <a:latin typeface="Nunito Sans" pitchFamily="2" charset="77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31CF29-EE55-B541-B73B-6C428D756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4767942"/>
            <a:ext cx="10748055" cy="2024743"/>
          </a:xfrm>
        </p:spPr>
        <p:txBody>
          <a:bodyPr anchor="t" anchorCtr="0"/>
          <a:lstStyle>
            <a:lvl1pPr>
              <a:lnSpc>
                <a:spcPts val="7000"/>
              </a:lnSpc>
              <a:defRPr sz="6000"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B53D44-1116-9643-85FE-D6F4798F4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33446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anzseit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0">
            <a:extLst>
              <a:ext uri="{FF2B5EF4-FFF2-40B4-BE49-F238E27FC236}">
                <a16:creationId xmlns:a16="http://schemas.microsoft.com/office/drawing/2014/main" id="{673FE793-E8BF-1241-83BD-7C938063C66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-1" y="0"/>
            <a:ext cx="17340263" cy="9753600"/>
          </a:xfrm>
          <a:solidFill>
            <a:schemeClr val="bg1"/>
          </a:solidFill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48496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mit Erklär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897F2FF-2C49-9447-9CA1-20428984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Nunito Sans" pitchFamily="2" charset="77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40D8FC6-FF72-E342-9791-16AD8BB2FF54}"/>
              </a:ext>
            </a:extLst>
          </p:cNvPr>
          <p:cNvSpPr/>
          <p:nvPr userDrawn="1"/>
        </p:nvSpPr>
        <p:spPr>
          <a:xfrm>
            <a:off x="0" y="0"/>
            <a:ext cx="14289088" cy="975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Nunito Sans" pitchFamily="2" charset="77"/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F17D9EB-7313-1A49-B86D-815600115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567678" y="5419118"/>
            <a:ext cx="2471070" cy="2976562"/>
          </a:xfrm>
        </p:spPr>
        <p:txBody>
          <a:bodyPr/>
          <a:lstStyle>
            <a:lvl1pPr marL="0" indent="0">
              <a:lnSpc>
                <a:spcPts val="2800"/>
              </a:lnSpc>
              <a:buNone/>
              <a:defRPr sz="2400" b="0" i="0">
                <a:latin typeface="+mn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Medienplatzhalter 7">
            <a:extLst>
              <a:ext uri="{FF2B5EF4-FFF2-40B4-BE49-F238E27FC236}">
                <a16:creationId xmlns:a16="http://schemas.microsoft.com/office/drawing/2014/main" id="{A6FDBBFA-DFE1-8C47-BDF6-C65EAC7E6273}"/>
              </a:ext>
            </a:extLst>
          </p:cNvPr>
          <p:cNvSpPr>
            <a:spLocks noGrp="1"/>
          </p:cNvSpPr>
          <p:nvPr>
            <p:ph type="media" sz="quarter" idx="15"/>
          </p:nvPr>
        </p:nvSpPr>
        <p:spPr>
          <a:xfrm>
            <a:off x="0" y="0"/>
            <a:ext cx="14289088" cy="9753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5115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ganzsei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5098097-F26F-8B49-84CA-3DAE4B05C66E}"/>
              </a:ext>
            </a:extLst>
          </p:cNvPr>
          <p:cNvSpPr/>
          <p:nvPr userDrawn="1"/>
        </p:nvSpPr>
        <p:spPr>
          <a:xfrm>
            <a:off x="-2" y="0"/>
            <a:ext cx="17340263" cy="9753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Nunito Sans" pitchFamily="2" charset="77"/>
            </a:endParaRPr>
          </a:p>
        </p:txBody>
      </p:sp>
      <p:sp>
        <p:nvSpPr>
          <p:cNvPr id="8" name="Medienplatzhalter 7">
            <a:extLst>
              <a:ext uri="{FF2B5EF4-FFF2-40B4-BE49-F238E27FC236}">
                <a16:creationId xmlns:a16="http://schemas.microsoft.com/office/drawing/2014/main" id="{C2CCFDB3-61A3-4F40-BDAD-AB4530AB3FEC}"/>
              </a:ext>
            </a:extLst>
          </p:cNvPr>
          <p:cNvSpPr>
            <a:spLocks noGrp="1"/>
          </p:cNvSpPr>
          <p:nvPr>
            <p:ph type="media" sz="quarter" idx="15"/>
          </p:nvPr>
        </p:nvSpPr>
        <p:spPr>
          <a:xfrm>
            <a:off x="-1" y="0"/>
            <a:ext cx="17340263" cy="9753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8997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4982A-C4B0-CE42-8301-C70525D9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67FB7BD-5DD4-2A49-ACC2-B8F27A2B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ECE8BA2E-417F-5849-A84E-4EF156AB2CDB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BB482A-C79F-D74D-A8AC-189505DA2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71A50EE-2B1D-3E46-BE53-1050F345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15067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ADAF556-3E85-974F-8E12-CB18C3178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BB10E26E-F9F9-FC4E-9DFA-96F34532D447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A64CC8-5D80-3046-9C4B-7B28B537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C40587-FE49-B440-8695-1E49D3CC8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71249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ADAF556-3E85-974F-8E12-CB18C3178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BB10E26E-F9F9-FC4E-9DFA-96F34532D447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A64CC8-5D80-3046-9C4B-7B28B537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C40587-FE49-B440-8695-1E49D3CC8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0D0E7A3-3AD7-4089-A1C0-D5FC950A91E5}"/>
              </a:ext>
            </a:extLst>
          </p:cNvPr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338419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 5">
            <a:extLst>
              <a:ext uri="{FF2B5EF4-FFF2-40B4-BE49-F238E27FC236}">
                <a16:creationId xmlns:a16="http://schemas.microsoft.com/office/drawing/2014/main" id="{ED4C4AF8-62C7-3B42-A2C7-605379C03E87}"/>
              </a:ext>
            </a:extLst>
          </p:cNvPr>
          <p:cNvSpPr/>
          <p:nvPr userDrawn="1"/>
        </p:nvSpPr>
        <p:spPr>
          <a:xfrm rot="19708033">
            <a:off x="4916277" y="-87300"/>
            <a:ext cx="9007262" cy="9928199"/>
          </a:xfrm>
          <a:custGeom>
            <a:avLst/>
            <a:gdLst>
              <a:gd name="connsiteX0" fmla="*/ 9007262 w 9007262"/>
              <a:gd name="connsiteY0" fmla="*/ 1921475 h 9928199"/>
              <a:gd name="connsiteX1" fmla="*/ 8910120 w 9007262"/>
              <a:gd name="connsiteY1" fmla="*/ 2185841 h 9928199"/>
              <a:gd name="connsiteX2" fmla="*/ 3351099 w 9007262"/>
              <a:gd name="connsiteY2" fmla="*/ 9877863 h 9928199"/>
              <a:gd name="connsiteX3" fmla="*/ 3286856 w 9007262"/>
              <a:gd name="connsiteY3" fmla="*/ 9928199 h 9928199"/>
              <a:gd name="connsiteX4" fmla="*/ 0 w 9007262"/>
              <a:gd name="connsiteY4" fmla="*/ 7911423 h 9928199"/>
              <a:gd name="connsiteX5" fmla="*/ 192860 w 9007262"/>
              <a:gd name="connsiteY5" fmla="*/ 7780361 h 9928199"/>
              <a:gd name="connsiteX6" fmla="*/ 5684986 w 9007262"/>
              <a:gd name="connsiteY6" fmla="*/ 582935 h 9928199"/>
              <a:gd name="connsiteX7" fmla="*/ 5875723 w 9007262"/>
              <a:gd name="connsiteY7" fmla="*/ 0 h 9928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7262" h="9928199">
                <a:moveTo>
                  <a:pt x="9007262" y="1921475"/>
                </a:moveTo>
                <a:lnTo>
                  <a:pt x="8910120" y="2185841"/>
                </a:lnTo>
                <a:cubicBezTo>
                  <a:pt x="7755263" y="5216478"/>
                  <a:pt x="5820483" y="7862259"/>
                  <a:pt x="3351099" y="9877863"/>
                </a:cubicBezTo>
                <a:lnTo>
                  <a:pt x="3286856" y="9928199"/>
                </a:lnTo>
                <a:lnTo>
                  <a:pt x="0" y="7911423"/>
                </a:lnTo>
                <a:lnTo>
                  <a:pt x="192860" y="7780361"/>
                </a:lnTo>
                <a:cubicBezTo>
                  <a:pt x="2703719" y="6029906"/>
                  <a:pt x="4645489" y="3519703"/>
                  <a:pt x="5684986" y="582935"/>
                </a:cubicBezTo>
                <a:lnTo>
                  <a:pt x="5875723" y="0"/>
                </a:lnTo>
                <a:close/>
              </a:path>
            </a:pathLst>
          </a:custGeom>
          <a:solidFill>
            <a:srgbClr val="FFD400"/>
          </a:solidFill>
          <a:ln w="3175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Nunito Sans" pitchFamily="2" charset="77"/>
              <a:ea typeface="+mn-ea"/>
              <a:cs typeface="+mn-cs"/>
              <a:sym typeface="Calibri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DD4E1C-CFD8-CF4E-946C-D7A49B789A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867" y="2990849"/>
            <a:ext cx="7514551" cy="3139321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6600" b="1" i="0">
                <a:latin typeface="+mj-lt"/>
              </a:defRPr>
            </a:lvl1pPr>
          </a:lstStyle>
          <a:p>
            <a:r>
              <a:rPr lang="de-DE" dirty="0"/>
              <a:t>Mastertitelformatdurch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790649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>
            <a:extLst>
              <a:ext uri="{FF2B5EF4-FFF2-40B4-BE49-F238E27FC236}">
                <a16:creationId xmlns:a16="http://schemas.microsoft.com/office/drawing/2014/main" id="{AC0A07C9-5A53-254B-8F2E-A542BF908143}"/>
              </a:ext>
            </a:extLst>
          </p:cNvPr>
          <p:cNvSpPr/>
          <p:nvPr userDrawn="1"/>
        </p:nvSpPr>
        <p:spPr>
          <a:xfrm rot="17872385">
            <a:off x="2403596" y="-460627"/>
            <a:ext cx="9723296" cy="10494892"/>
          </a:xfrm>
          <a:custGeom>
            <a:avLst/>
            <a:gdLst>
              <a:gd name="connsiteX0" fmla="*/ 7465537 w 9659335"/>
              <a:gd name="connsiteY0" fmla="*/ 0 h 10418176"/>
              <a:gd name="connsiteX1" fmla="*/ 9659335 w 9659335"/>
              <a:gd name="connsiteY1" fmla="*/ 4148075 h 10418176"/>
              <a:gd name="connsiteX2" fmla="*/ 9575192 w 9659335"/>
              <a:gd name="connsiteY2" fmla="*/ 4259632 h 10418176"/>
              <a:gd name="connsiteX3" fmla="*/ 2009983 w 9659335"/>
              <a:gd name="connsiteY3" fmla="*/ 10386692 h 10418176"/>
              <a:gd name="connsiteX4" fmla="*/ 1941746 w 9659335"/>
              <a:gd name="connsiteY4" fmla="*/ 10418176 h 10418176"/>
              <a:gd name="connsiteX5" fmla="*/ 0 w 9659335"/>
              <a:gd name="connsiteY5" fmla="*/ 6746686 h 10418176"/>
              <a:gd name="connsiteX6" fmla="*/ 549537 w 9659335"/>
              <a:gd name="connsiteY6" fmla="*/ 6477966 h 10418176"/>
              <a:gd name="connsiteX7" fmla="*/ 7215739 w 9659335"/>
              <a:gd name="connsiteY7" fmla="*/ 411608 h 10418176"/>
              <a:gd name="connsiteX0" fmla="*/ 7381972 w 9659335"/>
              <a:gd name="connsiteY0" fmla="*/ 0 h 10311846"/>
              <a:gd name="connsiteX1" fmla="*/ 9659335 w 9659335"/>
              <a:gd name="connsiteY1" fmla="*/ 4041745 h 10311846"/>
              <a:gd name="connsiteX2" fmla="*/ 9575192 w 9659335"/>
              <a:gd name="connsiteY2" fmla="*/ 4153302 h 10311846"/>
              <a:gd name="connsiteX3" fmla="*/ 2009983 w 9659335"/>
              <a:gd name="connsiteY3" fmla="*/ 10280362 h 10311846"/>
              <a:gd name="connsiteX4" fmla="*/ 1941746 w 9659335"/>
              <a:gd name="connsiteY4" fmla="*/ 10311846 h 10311846"/>
              <a:gd name="connsiteX5" fmla="*/ 0 w 9659335"/>
              <a:gd name="connsiteY5" fmla="*/ 6640356 h 10311846"/>
              <a:gd name="connsiteX6" fmla="*/ 549537 w 9659335"/>
              <a:gd name="connsiteY6" fmla="*/ 6371636 h 10311846"/>
              <a:gd name="connsiteX7" fmla="*/ 7215739 w 9659335"/>
              <a:gd name="connsiteY7" fmla="*/ 305278 h 10311846"/>
              <a:gd name="connsiteX8" fmla="*/ 7381972 w 9659335"/>
              <a:gd name="connsiteY8" fmla="*/ 0 h 10311846"/>
              <a:gd name="connsiteX0" fmla="*/ 7381972 w 9695861"/>
              <a:gd name="connsiteY0" fmla="*/ 0 h 10311846"/>
              <a:gd name="connsiteX1" fmla="*/ 9695861 w 9695861"/>
              <a:gd name="connsiteY1" fmla="*/ 3758359 h 10311846"/>
              <a:gd name="connsiteX2" fmla="*/ 9575192 w 9695861"/>
              <a:gd name="connsiteY2" fmla="*/ 4153302 h 10311846"/>
              <a:gd name="connsiteX3" fmla="*/ 2009983 w 9695861"/>
              <a:gd name="connsiteY3" fmla="*/ 10280362 h 10311846"/>
              <a:gd name="connsiteX4" fmla="*/ 1941746 w 9695861"/>
              <a:gd name="connsiteY4" fmla="*/ 10311846 h 10311846"/>
              <a:gd name="connsiteX5" fmla="*/ 0 w 9695861"/>
              <a:gd name="connsiteY5" fmla="*/ 6640356 h 10311846"/>
              <a:gd name="connsiteX6" fmla="*/ 549537 w 9695861"/>
              <a:gd name="connsiteY6" fmla="*/ 6371636 h 10311846"/>
              <a:gd name="connsiteX7" fmla="*/ 7215739 w 9695861"/>
              <a:gd name="connsiteY7" fmla="*/ 305278 h 10311846"/>
              <a:gd name="connsiteX8" fmla="*/ 7381972 w 9695861"/>
              <a:gd name="connsiteY8" fmla="*/ 0 h 10311846"/>
              <a:gd name="connsiteX0" fmla="*/ 7381972 w 9611482"/>
              <a:gd name="connsiteY0" fmla="*/ 0 h 10311846"/>
              <a:gd name="connsiteX1" fmla="*/ 9611482 w 9611482"/>
              <a:gd name="connsiteY1" fmla="*/ 4098120 h 10311846"/>
              <a:gd name="connsiteX2" fmla="*/ 9575192 w 9611482"/>
              <a:gd name="connsiteY2" fmla="*/ 4153302 h 10311846"/>
              <a:gd name="connsiteX3" fmla="*/ 2009983 w 9611482"/>
              <a:gd name="connsiteY3" fmla="*/ 10280362 h 10311846"/>
              <a:gd name="connsiteX4" fmla="*/ 1941746 w 9611482"/>
              <a:gd name="connsiteY4" fmla="*/ 10311846 h 10311846"/>
              <a:gd name="connsiteX5" fmla="*/ 0 w 9611482"/>
              <a:gd name="connsiteY5" fmla="*/ 6640356 h 10311846"/>
              <a:gd name="connsiteX6" fmla="*/ 549537 w 9611482"/>
              <a:gd name="connsiteY6" fmla="*/ 6371636 h 10311846"/>
              <a:gd name="connsiteX7" fmla="*/ 7215739 w 9611482"/>
              <a:gd name="connsiteY7" fmla="*/ 305278 h 10311846"/>
              <a:gd name="connsiteX8" fmla="*/ 7381972 w 9611482"/>
              <a:gd name="connsiteY8" fmla="*/ 0 h 10311846"/>
              <a:gd name="connsiteX0" fmla="*/ 7381972 w 9575768"/>
              <a:gd name="connsiteY0" fmla="*/ 0 h 10311846"/>
              <a:gd name="connsiteX1" fmla="*/ 9575768 w 9575768"/>
              <a:gd name="connsiteY1" fmla="*/ 4148075 h 10311846"/>
              <a:gd name="connsiteX2" fmla="*/ 9575192 w 9575768"/>
              <a:gd name="connsiteY2" fmla="*/ 4153302 h 10311846"/>
              <a:gd name="connsiteX3" fmla="*/ 2009983 w 9575768"/>
              <a:gd name="connsiteY3" fmla="*/ 10280362 h 10311846"/>
              <a:gd name="connsiteX4" fmla="*/ 1941746 w 9575768"/>
              <a:gd name="connsiteY4" fmla="*/ 10311846 h 10311846"/>
              <a:gd name="connsiteX5" fmla="*/ 0 w 9575768"/>
              <a:gd name="connsiteY5" fmla="*/ 6640356 h 10311846"/>
              <a:gd name="connsiteX6" fmla="*/ 549537 w 9575768"/>
              <a:gd name="connsiteY6" fmla="*/ 6371636 h 10311846"/>
              <a:gd name="connsiteX7" fmla="*/ 7215739 w 9575768"/>
              <a:gd name="connsiteY7" fmla="*/ 305278 h 10311846"/>
              <a:gd name="connsiteX8" fmla="*/ 7381972 w 9575768"/>
              <a:gd name="connsiteY8" fmla="*/ 0 h 10311846"/>
              <a:gd name="connsiteX0" fmla="*/ 7375553 w 9575768"/>
              <a:gd name="connsiteY0" fmla="*/ 0 h 10323984"/>
              <a:gd name="connsiteX1" fmla="*/ 9575768 w 9575768"/>
              <a:gd name="connsiteY1" fmla="*/ 4160213 h 10323984"/>
              <a:gd name="connsiteX2" fmla="*/ 9575192 w 9575768"/>
              <a:gd name="connsiteY2" fmla="*/ 4165440 h 10323984"/>
              <a:gd name="connsiteX3" fmla="*/ 2009983 w 9575768"/>
              <a:gd name="connsiteY3" fmla="*/ 10292500 h 10323984"/>
              <a:gd name="connsiteX4" fmla="*/ 1941746 w 9575768"/>
              <a:gd name="connsiteY4" fmla="*/ 10323984 h 10323984"/>
              <a:gd name="connsiteX5" fmla="*/ 0 w 9575768"/>
              <a:gd name="connsiteY5" fmla="*/ 6652494 h 10323984"/>
              <a:gd name="connsiteX6" fmla="*/ 549537 w 9575768"/>
              <a:gd name="connsiteY6" fmla="*/ 6383774 h 10323984"/>
              <a:gd name="connsiteX7" fmla="*/ 7215739 w 9575768"/>
              <a:gd name="connsiteY7" fmla="*/ 317416 h 10323984"/>
              <a:gd name="connsiteX8" fmla="*/ 7375553 w 9575768"/>
              <a:gd name="connsiteY8" fmla="*/ 0 h 10323984"/>
              <a:gd name="connsiteX0" fmla="*/ 7290585 w 9490800"/>
              <a:gd name="connsiteY0" fmla="*/ 0 h 10323984"/>
              <a:gd name="connsiteX1" fmla="*/ 9490800 w 9490800"/>
              <a:gd name="connsiteY1" fmla="*/ 4160213 h 10323984"/>
              <a:gd name="connsiteX2" fmla="*/ 9490224 w 9490800"/>
              <a:gd name="connsiteY2" fmla="*/ 4165440 h 10323984"/>
              <a:gd name="connsiteX3" fmla="*/ 1925015 w 9490800"/>
              <a:gd name="connsiteY3" fmla="*/ 10292500 h 10323984"/>
              <a:gd name="connsiteX4" fmla="*/ 1856778 w 9490800"/>
              <a:gd name="connsiteY4" fmla="*/ 10323984 h 10323984"/>
              <a:gd name="connsiteX5" fmla="*/ 0 w 9490800"/>
              <a:gd name="connsiteY5" fmla="*/ 6607557 h 10323984"/>
              <a:gd name="connsiteX6" fmla="*/ 464569 w 9490800"/>
              <a:gd name="connsiteY6" fmla="*/ 6383774 h 10323984"/>
              <a:gd name="connsiteX7" fmla="*/ 7130771 w 9490800"/>
              <a:gd name="connsiteY7" fmla="*/ 317416 h 10323984"/>
              <a:gd name="connsiteX8" fmla="*/ 7290585 w 9490800"/>
              <a:gd name="connsiteY8" fmla="*/ 0 h 10323984"/>
              <a:gd name="connsiteX0" fmla="*/ 7290585 w 9490800"/>
              <a:gd name="connsiteY0" fmla="*/ 0 h 10292500"/>
              <a:gd name="connsiteX1" fmla="*/ 9490800 w 9490800"/>
              <a:gd name="connsiteY1" fmla="*/ 4160213 h 10292500"/>
              <a:gd name="connsiteX2" fmla="*/ 9490224 w 9490800"/>
              <a:gd name="connsiteY2" fmla="*/ 4165440 h 10292500"/>
              <a:gd name="connsiteX3" fmla="*/ 1925015 w 9490800"/>
              <a:gd name="connsiteY3" fmla="*/ 10292500 h 10292500"/>
              <a:gd name="connsiteX4" fmla="*/ 1929609 w 9490800"/>
              <a:gd name="connsiteY4" fmla="*/ 10285466 h 10292500"/>
              <a:gd name="connsiteX5" fmla="*/ 0 w 9490800"/>
              <a:gd name="connsiteY5" fmla="*/ 6607557 h 10292500"/>
              <a:gd name="connsiteX6" fmla="*/ 464569 w 9490800"/>
              <a:gd name="connsiteY6" fmla="*/ 6383774 h 10292500"/>
              <a:gd name="connsiteX7" fmla="*/ 7130771 w 9490800"/>
              <a:gd name="connsiteY7" fmla="*/ 317416 h 10292500"/>
              <a:gd name="connsiteX8" fmla="*/ 7290585 w 9490800"/>
              <a:gd name="connsiteY8" fmla="*/ 0 h 10292500"/>
              <a:gd name="connsiteX0" fmla="*/ 7323385 w 9490800"/>
              <a:gd name="connsiteY0" fmla="*/ 0 h 10201112"/>
              <a:gd name="connsiteX1" fmla="*/ 9490800 w 9490800"/>
              <a:gd name="connsiteY1" fmla="*/ 4068825 h 10201112"/>
              <a:gd name="connsiteX2" fmla="*/ 9490224 w 9490800"/>
              <a:gd name="connsiteY2" fmla="*/ 4074052 h 10201112"/>
              <a:gd name="connsiteX3" fmla="*/ 1925015 w 9490800"/>
              <a:gd name="connsiteY3" fmla="*/ 10201112 h 10201112"/>
              <a:gd name="connsiteX4" fmla="*/ 1929609 w 9490800"/>
              <a:gd name="connsiteY4" fmla="*/ 10194078 h 10201112"/>
              <a:gd name="connsiteX5" fmla="*/ 0 w 9490800"/>
              <a:gd name="connsiteY5" fmla="*/ 6516169 h 10201112"/>
              <a:gd name="connsiteX6" fmla="*/ 464569 w 9490800"/>
              <a:gd name="connsiteY6" fmla="*/ 6292386 h 10201112"/>
              <a:gd name="connsiteX7" fmla="*/ 7130771 w 9490800"/>
              <a:gd name="connsiteY7" fmla="*/ 226028 h 10201112"/>
              <a:gd name="connsiteX8" fmla="*/ 7323385 w 9490800"/>
              <a:gd name="connsiteY8" fmla="*/ 0 h 10201112"/>
              <a:gd name="connsiteX0" fmla="*/ 7272730 w 9490800"/>
              <a:gd name="connsiteY0" fmla="*/ 0 h 10267522"/>
              <a:gd name="connsiteX1" fmla="*/ 9490800 w 9490800"/>
              <a:gd name="connsiteY1" fmla="*/ 4135235 h 10267522"/>
              <a:gd name="connsiteX2" fmla="*/ 9490224 w 9490800"/>
              <a:gd name="connsiteY2" fmla="*/ 4140462 h 10267522"/>
              <a:gd name="connsiteX3" fmla="*/ 1925015 w 9490800"/>
              <a:gd name="connsiteY3" fmla="*/ 10267522 h 10267522"/>
              <a:gd name="connsiteX4" fmla="*/ 1929609 w 9490800"/>
              <a:gd name="connsiteY4" fmla="*/ 10260488 h 10267522"/>
              <a:gd name="connsiteX5" fmla="*/ 0 w 9490800"/>
              <a:gd name="connsiteY5" fmla="*/ 6582579 h 10267522"/>
              <a:gd name="connsiteX6" fmla="*/ 464569 w 9490800"/>
              <a:gd name="connsiteY6" fmla="*/ 6358796 h 10267522"/>
              <a:gd name="connsiteX7" fmla="*/ 7130771 w 9490800"/>
              <a:gd name="connsiteY7" fmla="*/ 292438 h 10267522"/>
              <a:gd name="connsiteX8" fmla="*/ 7272730 w 9490800"/>
              <a:gd name="connsiteY8" fmla="*/ 0 h 10267522"/>
              <a:gd name="connsiteX0" fmla="*/ 7296305 w 9490800"/>
              <a:gd name="connsiteY0" fmla="*/ 0 h 10311058"/>
              <a:gd name="connsiteX1" fmla="*/ 9490800 w 9490800"/>
              <a:gd name="connsiteY1" fmla="*/ 4178771 h 10311058"/>
              <a:gd name="connsiteX2" fmla="*/ 9490224 w 9490800"/>
              <a:gd name="connsiteY2" fmla="*/ 4183998 h 10311058"/>
              <a:gd name="connsiteX3" fmla="*/ 1925015 w 9490800"/>
              <a:gd name="connsiteY3" fmla="*/ 10311058 h 10311058"/>
              <a:gd name="connsiteX4" fmla="*/ 1929609 w 9490800"/>
              <a:gd name="connsiteY4" fmla="*/ 10304024 h 10311058"/>
              <a:gd name="connsiteX5" fmla="*/ 0 w 9490800"/>
              <a:gd name="connsiteY5" fmla="*/ 6626115 h 10311058"/>
              <a:gd name="connsiteX6" fmla="*/ 464569 w 9490800"/>
              <a:gd name="connsiteY6" fmla="*/ 6402332 h 10311058"/>
              <a:gd name="connsiteX7" fmla="*/ 7130771 w 9490800"/>
              <a:gd name="connsiteY7" fmla="*/ 335974 h 10311058"/>
              <a:gd name="connsiteX8" fmla="*/ 7296305 w 9490800"/>
              <a:gd name="connsiteY8" fmla="*/ 0 h 10311058"/>
              <a:gd name="connsiteX0" fmla="*/ 7316265 w 9490800"/>
              <a:gd name="connsiteY0" fmla="*/ 0 h 10243948"/>
              <a:gd name="connsiteX1" fmla="*/ 9490800 w 9490800"/>
              <a:gd name="connsiteY1" fmla="*/ 4111661 h 10243948"/>
              <a:gd name="connsiteX2" fmla="*/ 9490224 w 9490800"/>
              <a:gd name="connsiteY2" fmla="*/ 4116888 h 10243948"/>
              <a:gd name="connsiteX3" fmla="*/ 1925015 w 9490800"/>
              <a:gd name="connsiteY3" fmla="*/ 10243948 h 10243948"/>
              <a:gd name="connsiteX4" fmla="*/ 1929609 w 9490800"/>
              <a:gd name="connsiteY4" fmla="*/ 10236914 h 10243948"/>
              <a:gd name="connsiteX5" fmla="*/ 0 w 9490800"/>
              <a:gd name="connsiteY5" fmla="*/ 6559005 h 10243948"/>
              <a:gd name="connsiteX6" fmla="*/ 464569 w 9490800"/>
              <a:gd name="connsiteY6" fmla="*/ 6335222 h 10243948"/>
              <a:gd name="connsiteX7" fmla="*/ 7130771 w 9490800"/>
              <a:gd name="connsiteY7" fmla="*/ 268864 h 10243948"/>
              <a:gd name="connsiteX8" fmla="*/ 7316265 w 9490800"/>
              <a:gd name="connsiteY8" fmla="*/ 0 h 10243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90800" h="10243948">
                <a:moveTo>
                  <a:pt x="7316265" y="0"/>
                </a:moveTo>
                <a:lnTo>
                  <a:pt x="9490800" y="4111661"/>
                </a:lnTo>
                <a:lnTo>
                  <a:pt x="9490224" y="4116888"/>
                </a:lnTo>
                <a:cubicBezTo>
                  <a:pt x="7484648" y="6699125"/>
                  <a:pt x="4897346" y="8807044"/>
                  <a:pt x="1925015" y="10243948"/>
                </a:cubicBezTo>
                <a:lnTo>
                  <a:pt x="1929609" y="10236914"/>
                </a:lnTo>
                <a:lnTo>
                  <a:pt x="0" y="6559005"/>
                </a:lnTo>
                <a:lnTo>
                  <a:pt x="464569" y="6335222"/>
                </a:lnTo>
                <a:cubicBezTo>
                  <a:pt x="3190505" y="4941023"/>
                  <a:pt x="5493652" y="2837825"/>
                  <a:pt x="7130771" y="268864"/>
                </a:cubicBezTo>
                <a:cubicBezTo>
                  <a:pt x="7214037" y="131661"/>
                  <a:pt x="7232999" y="137203"/>
                  <a:pt x="7316265" y="0"/>
                </a:cubicBezTo>
                <a:close/>
              </a:path>
            </a:pathLst>
          </a:custGeom>
          <a:solidFill>
            <a:srgbClr val="FFD400"/>
          </a:solidFill>
          <a:ln w="3175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200" b="0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Nunito Sans" pitchFamily="2" charset="77"/>
              <a:ea typeface="+mn-ea"/>
              <a:cs typeface="+mn-cs"/>
              <a:sym typeface="Calibri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999EAC0-3466-FA4A-B38F-F174D7D271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867" y="3102731"/>
            <a:ext cx="6122169" cy="2323713"/>
          </a:xfrm>
        </p:spPr>
        <p:txBody>
          <a:bodyPr>
            <a:spAutoFit/>
          </a:bodyPr>
          <a:lstStyle>
            <a:lvl1pPr>
              <a:defRPr b="1" i="0">
                <a:latin typeface="+mj-lt"/>
              </a:defRPr>
            </a:lvl1pPr>
          </a:lstStyle>
          <a:p>
            <a:r>
              <a:rPr lang="de-DE" dirty="0"/>
              <a:t>Mastertitelformat durch Klicken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F0ABD58-9AAF-6844-A621-CFD37736E5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4127" y="3102731"/>
            <a:ext cx="6920347" cy="646331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600" b="0" i="0">
                <a:latin typeface="+mn-lt"/>
              </a:defRPr>
            </a:lvl1pPr>
            <a:lvl2pPr>
              <a:defRPr sz="3600" b="0" i="0"/>
            </a:lvl2pPr>
            <a:lvl3pPr>
              <a:defRPr sz="3600" b="0" i="0"/>
            </a:lvl3pPr>
            <a:lvl4pPr>
              <a:defRPr sz="2400" b="0" i="0">
                <a:latin typeface="Century Gothic" panose="020B0502020202020204" pitchFamily="34" charset="0"/>
              </a:defRPr>
            </a:lvl4pPr>
            <a:lvl5pPr>
              <a:defRPr sz="2400"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D673B3-5858-EE45-89C3-FB6CFA7A4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D3DACC-85F0-7B46-A804-4FC38B87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EFDCA7-CDD1-694D-B820-0EE5C3175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75566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Aufzählung, 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5">
            <a:extLst>
              <a:ext uri="{FF2B5EF4-FFF2-40B4-BE49-F238E27FC236}">
                <a16:creationId xmlns:a16="http://schemas.microsoft.com/office/drawing/2014/main" id="{E637B204-F4D0-C94A-89CE-E240390331A9}"/>
              </a:ext>
            </a:extLst>
          </p:cNvPr>
          <p:cNvSpPr>
            <a:spLocks noChangeAspect="1"/>
          </p:cNvSpPr>
          <p:nvPr userDrawn="1"/>
        </p:nvSpPr>
        <p:spPr>
          <a:xfrm>
            <a:off x="-1526959" y="0"/>
            <a:ext cx="15730102" cy="10111666"/>
          </a:xfrm>
          <a:custGeom>
            <a:avLst/>
            <a:gdLst>
              <a:gd name="connsiteX0" fmla="*/ 14270106 w 16440318"/>
              <a:gd name="connsiteY0" fmla="*/ 0 h 10994501"/>
              <a:gd name="connsiteX1" fmla="*/ 16440318 w 16440318"/>
              <a:gd name="connsiteY1" fmla="*/ 0 h 10994501"/>
              <a:gd name="connsiteX2" fmla="*/ 16429222 w 16440318"/>
              <a:gd name="connsiteY2" fmla="*/ 438846 h 10994501"/>
              <a:gd name="connsiteX3" fmla="*/ 5315384 w 16440318"/>
              <a:gd name="connsiteY3" fmla="*/ 10994501 h 10994501"/>
              <a:gd name="connsiteX4" fmla="*/ 324342 w 16440318"/>
              <a:gd name="connsiteY4" fmla="*/ 9815197 h 10994501"/>
              <a:gd name="connsiteX5" fmla="*/ 0 w 16440318"/>
              <a:gd name="connsiteY5" fmla="*/ 9645013 h 10994501"/>
              <a:gd name="connsiteX6" fmla="*/ 0 w 16440318"/>
              <a:gd name="connsiteY6" fmla="*/ 7074221 h 10994501"/>
              <a:gd name="connsiteX7" fmla="*/ 374054 w 16440318"/>
              <a:gd name="connsiteY7" fmla="*/ 7339367 h 10994501"/>
              <a:gd name="connsiteX8" fmla="*/ 5315384 w 16440318"/>
              <a:gd name="connsiteY8" fmla="*/ 8824289 h 10994501"/>
              <a:gd name="connsiteX9" fmla="*/ 14261834 w 16440318"/>
              <a:gd name="connsiteY9" fmla="*/ 327167 h 10994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40318" h="10994501">
                <a:moveTo>
                  <a:pt x="14270106" y="0"/>
                </a:moveTo>
                <a:lnTo>
                  <a:pt x="16440318" y="0"/>
                </a:lnTo>
                <a:lnTo>
                  <a:pt x="16429222" y="438846"/>
                </a:lnTo>
                <a:cubicBezTo>
                  <a:pt x="16131170" y="6318712"/>
                  <a:pt x="11269318" y="10994501"/>
                  <a:pt x="5315384" y="10994501"/>
                </a:cubicBezTo>
                <a:cubicBezTo>
                  <a:pt x="3520800" y="10994501"/>
                  <a:pt x="1825431" y="10569711"/>
                  <a:pt x="324342" y="9815197"/>
                </a:cubicBezTo>
                <a:lnTo>
                  <a:pt x="0" y="9645013"/>
                </a:lnTo>
                <a:lnTo>
                  <a:pt x="0" y="7074221"/>
                </a:lnTo>
                <a:lnTo>
                  <a:pt x="374054" y="7339367"/>
                </a:lnTo>
                <a:cubicBezTo>
                  <a:pt x="1790438" y="8277775"/>
                  <a:pt x="3489088" y="8824289"/>
                  <a:pt x="5315384" y="8824289"/>
                </a:cubicBezTo>
                <a:cubicBezTo>
                  <a:pt x="10108200" y="8824289"/>
                  <a:pt x="14021906" y="5060359"/>
                  <a:pt x="14261834" y="327167"/>
                </a:cubicBezTo>
                <a:close/>
              </a:path>
            </a:pathLst>
          </a:custGeom>
          <a:solidFill>
            <a:srgbClr val="FFD400"/>
          </a:solidFill>
          <a:ln w="3175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Nunito Sans" pitchFamily="2" charset="77"/>
              <a:ea typeface="+mn-ea"/>
              <a:cs typeface="+mn-cs"/>
              <a:sym typeface="Calibri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43C3C9-8786-404C-8503-B9DE5CBDB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7" y="1924186"/>
            <a:ext cx="10216188" cy="836126"/>
          </a:xfrm>
        </p:spPr>
        <p:txBody>
          <a:bodyPr>
            <a:spAutoFit/>
          </a:bodyPr>
          <a:lstStyle>
            <a:lvl1pPr>
              <a:defRPr b="1" i="0">
                <a:latin typeface="Nunito Sans ExtraBold" pitchFamily="2" charset="77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07B0606-FCA0-B04B-AF22-4CB976B93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Nunito Sans" pitchFamily="2" charset="77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64DE87C-B778-AB45-A296-404829D1F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Nunito Sans" pitchFamily="2" charset="77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940D1F-7C80-4B48-BC87-10E51CD68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Nunito Sans" pitchFamily="2" charset="77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991C7A2-D44F-324D-AD5F-1D2F536A6C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2867" y="3605921"/>
            <a:ext cx="10217150" cy="4883150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  <a:lvl4pPr>
              <a:defRPr b="0" i="0">
                <a:latin typeface="+mn-lt"/>
              </a:defRPr>
            </a:lvl4pPr>
            <a:lvl5pPr>
              <a:defRPr b="0" i="0"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56576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nd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C9436859-7127-CF4C-B380-A81687B636C3}"/>
              </a:ext>
            </a:extLst>
          </p:cNvPr>
          <p:cNvSpPr/>
          <p:nvPr userDrawn="1"/>
        </p:nvSpPr>
        <p:spPr>
          <a:xfrm>
            <a:off x="14235545" y="311727"/>
            <a:ext cx="2660073" cy="1974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Nunito Sans" pitchFamily="2" charset="77"/>
            </a:endParaRPr>
          </a:p>
        </p:txBody>
      </p:sp>
      <p:sp>
        <p:nvSpPr>
          <p:cNvPr id="6" name="Freihandform 5">
            <a:extLst>
              <a:ext uri="{FF2B5EF4-FFF2-40B4-BE49-F238E27FC236}">
                <a16:creationId xmlns:a16="http://schemas.microsoft.com/office/drawing/2014/main" id="{ED8C890C-C62D-8945-9FF7-051F1237D470}"/>
              </a:ext>
            </a:extLst>
          </p:cNvPr>
          <p:cNvSpPr/>
          <p:nvPr userDrawn="1"/>
        </p:nvSpPr>
        <p:spPr>
          <a:xfrm>
            <a:off x="819084" y="0"/>
            <a:ext cx="15702095" cy="9753600"/>
          </a:xfrm>
          <a:custGeom>
            <a:avLst/>
            <a:gdLst>
              <a:gd name="connsiteX0" fmla="*/ 11717431 w 15702095"/>
              <a:gd name="connsiteY0" fmla="*/ 0 h 9753600"/>
              <a:gd name="connsiteX1" fmla="*/ 13906200 w 15702095"/>
              <a:gd name="connsiteY1" fmla="*/ 0 h 9753600"/>
              <a:gd name="connsiteX2" fmla="*/ 13909297 w 15702095"/>
              <a:gd name="connsiteY2" fmla="*/ 3576 h 9753600"/>
              <a:gd name="connsiteX3" fmla="*/ 15702095 w 15702095"/>
              <a:gd name="connsiteY3" fmla="*/ 4997571 h 9753600"/>
              <a:gd name="connsiteX4" fmla="*/ 14142370 w 15702095"/>
              <a:gd name="connsiteY4" fmla="*/ 9694977 h 9753600"/>
              <a:gd name="connsiteX5" fmla="*/ 14096301 w 15702095"/>
              <a:gd name="connsiteY5" fmla="*/ 9753600 h 9753600"/>
              <a:gd name="connsiteX6" fmla="*/ 12010536 w 15702095"/>
              <a:gd name="connsiteY6" fmla="*/ 9753600 h 9753600"/>
              <a:gd name="connsiteX7" fmla="*/ 12100445 w 15702095"/>
              <a:gd name="connsiteY7" fmla="*/ 9675719 h 9753600"/>
              <a:gd name="connsiteX8" fmla="*/ 14171007 w 15702095"/>
              <a:gd name="connsiteY8" fmla="*/ 4997571 h 9753600"/>
              <a:gd name="connsiteX9" fmla="*/ 11871128 w 15702095"/>
              <a:gd name="connsiteY9" fmla="*/ 120783 h 9753600"/>
              <a:gd name="connsiteX10" fmla="*/ 1795895 w 15702095"/>
              <a:gd name="connsiteY10" fmla="*/ 0 h 9753600"/>
              <a:gd name="connsiteX11" fmla="*/ 3984665 w 15702095"/>
              <a:gd name="connsiteY11" fmla="*/ 0 h 9753600"/>
              <a:gd name="connsiteX12" fmla="*/ 3830967 w 15702095"/>
              <a:gd name="connsiteY12" fmla="*/ 120783 h 9753600"/>
              <a:gd name="connsiteX13" fmla="*/ 1531088 w 15702095"/>
              <a:gd name="connsiteY13" fmla="*/ 4997571 h 9753600"/>
              <a:gd name="connsiteX14" fmla="*/ 3601650 w 15702095"/>
              <a:gd name="connsiteY14" fmla="*/ 9675719 h 9753600"/>
              <a:gd name="connsiteX15" fmla="*/ 3691559 w 15702095"/>
              <a:gd name="connsiteY15" fmla="*/ 9753600 h 9753600"/>
              <a:gd name="connsiteX16" fmla="*/ 1605794 w 15702095"/>
              <a:gd name="connsiteY16" fmla="*/ 9753600 h 9753600"/>
              <a:gd name="connsiteX17" fmla="*/ 1559726 w 15702095"/>
              <a:gd name="connsiteY17" fmla="*/ 9694977 h 9753600"/>
              <a:gd name="connsiteX18" fmla="*/ 0 w 15702095"/>
              <a:gd name="connsiteY18" fmla="*/ 4997571 h 9753600"/>
              <a:gd name="connsiteX19" fmla="*/ 1792798 w 15702095"/>
              <a:gd name="connsiteY19" fmla="*/ 3576 h 97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702095" h="9753600">
                <a:moveTo>
                  <a:pt x="11717431" y="0"/>
                </a:moveTo>
                <a:lnTo>
                  <a:pt x="13906200" y="0"/>
                </a:lnTo>
                <a:lnTo>
                  <a:pt x="13909297" y="3576"/>
                </a:lnTo>
                <a:cubicBezTo>
                  <a:pt x="15029295" y="1360700"/>
                  <a:pt x="15702095" y="3100565"/>
                  <a:pt x="15702095" y="4997571"/>
                </a:cubicBezTo>
                <a:cubicBezTo>
                  <a:pt x="15702095" y="6759077"/>
                  <a:pt x="15121977" y="8385088"/>
                  <a:pt x="14142370" y="9694977"/>
                </a:cubicBezTo>
                <a:lnTo>
                  <a:pt x="14096301" y="9753600"/>
                </a:lnTo>
                <a:lnTo>
                  <a:pt x="12010536" y="9753600"/>
                </a:lnTo>
                <a:lnTo>
                  <a:pt x="12100445" y="9675719"/>
                </a:lnTo>
                <a:cubicBezTo>
                  <a:pt x="13372435" y="8519622"/>
                  <a:pt x="14171007" y="6851855"/>
                  <a:pt x="14171007" y="4997571"/>
                </a:cubicBezTo>
                <a:cubicBezTo>
                  <a:pt x="14171007" y="3034211"/>
                  <a:pt x="13275722" y="1279956"/>
                  <a:pt x="11871128" y="120783"/>
                </a:cubicBezTo>
                <a:close/>
                <a:moveTo>
                  <a:pt x="1795895" y="0"/>
                </a:moveTo>
                <a:lnTo>
                  <a:pt x="3984665" y="0"/>
                </a:lnTo>
                <a:lnTo>
                  <a:pt x="3830967" y="120783"/>
                </a:lnTo>
                <a:cubicBezTo>
                  <a:pt x="2426373" y="1279956"/>
                  <a:pt x="1531088" y="3034211"/>
                  <a:pt x="1531088" y="4997571"/>
                </a:cubicBezTo>
                <a:cubicBezTo>
                  <a:pt x="1531088" y="6851855"/>
                  <a:pt x="2329660" y="8519622"/>
                  <a:pt x="3601650" y="9675719"/>
                </a:cubicBezTo>
                <a:lnTo>
                  <a:pt x="3691559" y="9753600"/>
                </a:lnTo>
                <a:lnTo>
                  <a:pt x="1605794" y="9753600"/>
                </a:lnTo>
                <a:lnTo>
                  <a:pt x="1559726" y="9694977"/>
                </a:lnTo>
                <a:cubicBezTo>
                  <a:pt x="580118" y="8385088"/>
                  <a:pt x="0" y="6759077"/>
                  <a:pt x="0" y="4997571"/>
                </a:cubicBezTo>
                <a:cubicBezTo>
                  <a:pt x="0" y="3100565"/>
                  <a:pt x="672800" y="1360700"/>
                  <a:pt x="1792798" y="3576"/>
                </a:cubicBezTo>
                <a:close/>
              </a:path>
            </a:pathLst>
          </a:custGeom>
          <a:solidFill>
            <a:srgbClr val="FFD400"/>
          </a:solidFill>
          <a:ln w="3175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Nunito Sans" pitchFamily="2" charset="77"/>
              <a:ea typeface="+mn-ea"/>
              <a:cs typeface="+mn-cs"/>
              <a:sym typeface="Calibri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B46F303-0CE3-9443-9288-9D5E80432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BA814BD-4734-AE49-BC13-B6F421014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75BBCFE-6AAF-F147-90BF-7151FCE85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F547D0F-AC5C-544D-9B81-B176D550DD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05494" y="2697614"/>
            <a:ext cx="7929273" cy="507831"/>
          </a:xfrm>
          <a:solidFill>
            <a:srgbClr val="FFD500"/>
          </a:solidFill>
        </p:spPr>
        <p:txBody>
          <a:bodyPr anchor="ctr" anchorCtr="0">
            <a:spAutoFit/>
          </a:bodyPr>
          <a:lstStyle>
            <a:lvl1pPr marL="0" indent="0" algn="ctr">
              <a:buNone/>
              <a:defRPr b="0" i="0">
                <a:latin typeface="+mn-lt"/>
              </a:defRPr>
            </a:lvl1pPr>
            <a:lvl2pPr>
              <a:defRPr b="0" i="0"/>
            </a:lvl2pPr>
            <a:lvl3pPr>
              <a:defRPr b="0" i="0"/>
            </a:lvl3pPr>
            <a:lvl4pPr>
              <a:defRPr b="0" i="0">
                <a:latin typeface="Century Gothic" panose="020B0502020202020204" pitchFamily="34" charset="0"/>
              </a:defRPr>
            </a:lvl4pPr>
            <a:lvl5pPr>
              <a:defRPr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de-DE" dirty="0"/>
              <a:t>Mastertextformat durch Klicken bearbeiten</a:t>
            </a: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E2666289-53F3-CE47-93D0-1493D46788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47528" y="3895293"/>
            <a:ext cx="5245100" cy="2900363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4800" b="1" i="0">
                <a:latin typeface="+mj-lt"/>
              </a:defRPr>
            </a:lvl1pPr>
            <a:lvl2pPr marL="457200" indent="0">
              <a:buFontTx/>
              <a:buNone/>
              <a:defRPr sz="4800" b="1">
                <a:latin typeface="+mj-lt"/>
              </a:defRPr>
            </a:lvl2pPr>
            <a:lvl3pPr marL="914400" indent="0">
              <a:buFontTx/>
              <a:buNone/>
              <a:defRPr sz="4800" b="1">
                <a:latin typeface="+mj-lt"/>
              </a:defRPr>
            </a:lvl3pPr>
            <a:lvl4pPr marL="1371600" indent="0">
              <a:buFontTx/>
              <a:buNone/>
              <a:defRPr sz="4800" b="1">
                <a:latin typeface="+mj-lt"/>
              </a:defRPr>
            </a:lvl4pPr>
            <a:lvl5pPr marL="1828800" indent="0">
              <a:buFontTx/>
              <a:buNone/>
              <a:defRPr sz="4800" b="1">
                <a:latin typeface="+mj-lt"/>
              </a:defRPr>
            </a:lvl5pPr>
          </a:lstStyle>
          <a:p>
            <a:pPr lvl="0"/>
            <a:r>
              <a:rPr lang="de-DE" dirty="0"/>
              <a:t>Formatvorlage des Textmasters bearbeiten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50C81CC1-72F9-5248-A8A1-DB37E8F0DE9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1870198" y="3895293"/>
            <a:ext cx="5227638" cy="2900363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4800" b="1" i="0">
                <a:latin typeface="+mj-lt"/>
              </a:defRPr>
            </a:lvl1pPr>
            <a:lvl2pPr marL="457200" indent="0" algn="ctr">
              <a:lnSpc>
                <a:spcPct val="100000"/>
              </a:lnSpc>
              <a:buNone/>
              <a:defRPr sz="4800" b="1">
                <a:latin typeface="+mj-lt"/>
              </a:defRPr>
            </a:lvl2pPr>
            <a:lvl3pPr marL="914400" indent="0" algn="ctr">
              <a:lnSpc>
                <a:spcPct val="100000"/>
              </a:lnSpc>
              <a:buNone/>
              <a:defRPr sz="4800" b="1">
                <a:latin typeface="+mj-lt"/>
              </a:defRPr>
            </a:lvl3pPr>
            <a:lvl4pPr marL="1371600" indent="0" algn="ctr">
              <a:lnSpc>
                <a:spcPct val="100000"/>
              </a:lnSpc>
              <a:buNone/>
              <a:defRPr sz="4800" b="1">
                <a:latin typeface="+mj-lt"/>
              </a:defRPr>
            </a:lvl4pPr>
            <a:lvl5pPr marL="1828800" indent="0" algn="ctr">
              <a:buNone/>
              <a:defRPr sz="4600" b="1">
                <a:latin typeface="+mj-lt"/>
              </a:defRPr>
            </a:lvl5pPr>
          </a:lstStyle>
          <a:p>
            <a:pPr lvl="0"/>
            <a:r>
              <a:rPr lang="de-DE" dirty="0"/>
              <a:t>Formatvorlage des Textmasters bearbeiten</a:t>
            </a:r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7FED5972-A857-134B-B285-228F3F588D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88925" y="3895293"/>
            <a:ext cx="5227638" cy="290036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600" b="1" i="0">
                <a:latin typeface="+mj-lt"/>
              </a:defRPr>
            </a:lvl1pPr>
            <a:lvl2pPr marL="457200" indent="0" algn="ctr">
              <a:lnSpc>
                <a:spcPct val="100000"/>
              </a:lnSpc>
              <a:buNone/>
              <a:defRPr b="1">
                <a:latin typeface="+mj-lt"/>
              </a:defRPr>
            </a:lvl2pPr>
            <a:lvl3pPr marL="914400" indent="0" algn="ctr">
              <a:lnSpc>
                <a:spcPct val="100000"/>
              </a:lnSpc>
              <a:buNone/>
              <a:defRPr b="1">
                <a:latin typeface="+mj-lt"/>
              </a:defRPr>
            </a:lvl3pPr>
            <a:lvl4pPr marL="1371600" indent="0" algn="ctr">
              <a:lnSpc>
                <a:spcPct val="100000"/>
              </a:lnSpc>
              <a:buNone/>
              <a:defRPr b="1">
                <a:latin typeface="+mj-lt"/>
              </a:defRPr>
            </a:lvl4pPr>
            <a:lvl5pPr marL="1828800" indent="0" algn="ctr">
              <a:lnSpc>
                <a:spcPct val="100000"/>
              </a:lnSpc>
              <a:buNone/>
              <a:defRPr b="1">
                <a:latin typeface="+mj-lt"/>
              </a:defRPr>
            </a:lvl5pPr>
          </a:lstStyle>
          <a:p>
            <a:pPr lvl="0"/>
            <a:r>
              <a:rPr lang="de-DE" dirty="0"/>
              <a:t>Formatvorlage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71504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FC87B12-24D4-4F8E-A905-7144A57B4895}"/>
              </a:ext>
            </a:extLst>
          </p:cNvPr>
          <p:cNvSpPr/>
          <p:nvPr userDrawn="1"/>
        </p:nvSpPr>
        <p:spPr>
          <a:xfrm>
            <a:off x="0" y="0"/>
            <a:ext cx="14289579" cy="97536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b="0" i="0" dirty="0">
              <a:latin typeface="Nunito Sans" pitchFamily="2" charset="77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31CF29-EE55-B541-B73B-6C428D756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2950763"/>
            <a:ext cx="10748055" cy="2798496"/>
          </a:xfrm>
        </p:spPr>
        <p:txBody>
          <a:bodyPr anchor="b" anchorCtr="0"/>
          <a:lstStyle>
            <a:lvl1pPr>
              <a:lnSpc>
                <a:spcPts val="7000"/>
              </a:lnSpc>
              <a:defRPr sz="6000" i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AEFA23D-3021-48CD-833D-2536F87C1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2867" y="5794319"/>
            <a:ext cx="10746788" cy="1423987"/>
          </a:xfrm>
        </p:spPr>
        <p:txBody>
          <a:bodyPr/>
          <a:lstStyle>
            <a:lvl1pPr>
              <a:buNone/>
              <a:defRPr sz="2400" b="0" i="0">
                <a:latin typeface="+mn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16F7B6-3AF4-B942-98DC-1C84C26001C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89473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a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7735581-A857-8E4D-94FE-3C5147C21F67}"/>
              </a:ext>
            </a:extLst>
          </p:cNvPr>
          <p:cNvSpPr/>
          <p:nvPr userDrawn="1"/>
        </p:nvSpPr>
        <p:spPr>
          <a:xfrm>
            <a:off x="0" y="0"/>
            <a:ext cx="17340263" cy="975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Nunito Sans" pitchFamily="2" charset="77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43CEDE-6A90-A440-BF34-1656BB781A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1759" y="-3361571"/>
            <a:ext cx="16476745" cy="16476743"/>
          </a:xfrm>
          <a:custGeom>
            <a:avLst/>
            <a:gdLst>
              <a:gd name="connsiteX0" fmla="*/ 0 w 16476745"/>
              <a:gd name="connsiteY0" fmla="*/ 0 h 16476743"/>
              <a:gd name="connsiteX1" fmla="*/ 863640 w 16476745"/>
              <a:gd name="connsiteY1" fmla="*/ 0 h 16476743"/>
              <a:gd name="connsiteX2" fmla="*/ 863640 w 16476745"/>
              <a:gd name="connsiteY2" fmla="*/ 3361571 h 16476743"/>
              <a:gd name="connsiteX3" fmla="*/ 16141740 w 16476745"/>
              <a:gd name="connsiteY3" fmla="*/ 3361571 h 16476743"/>
              <a:gd name="connsiteX4" fmla="*/ 16141740 w 16476745"/>
              <a:gd name="connsiteY4" fmla="*/ 0 h 16476743"/>
              <a:gd name="connsiteX5" fmla="*/ 16476745 w 16476745"/>
              <a:gd name="connsiteY5" fmla="*/ 0 h 16476743"/>
              <a:gd name="connsiteX6" fmla="*/ 16476745 w 16476745"/>
              <a:gd name="connsiteY6" fmla="*/ 16476743 h 16476743"/>
              <a:gd name="connsiteX7" fmla="*/ 10769641 w 16476745"/>
              <a:gd name="connsiteY7" fmla="*/ 16476743 h 16476743"/>
              <a:gd name="connsiteX8" fmla="*/ 10769641 w 16476745"/>
              <a:gd name="connsiteY8" fmla="*/ 16258421 h 16476743"/>
              <a:gd name="connsiteX9" fmla="*/ 15474991 w 16476745"/>
              <a:gd name="connsiteY9" fmla="*/ 16258421 h 16476743"/>
              <a:gd name="connsiteX10" fmla="*/ 15474991 w 16476745"/>
              <a:gd name="connsiteY10" fmla="*/ 13115171 h 16476743"/>
              <a:gd name="connsiteX11" fmla="*/ 730291 w 16476745"/>
              <a:gd name="connsiteY11" fmla="*/ 13115171 h 16476743"/>
              <a:gd name="connsiteX12" fmla="*/ 730291 w 16476745"/>
              <a:gd name="connsiteY12" fmla="*/ 16258421 h 16476743"/>
              <a:gd name="connsiteX13" fmla="*/ 4521242 w 16476745"/>
              <a:gd name="connsiteY13" fmla="*/ 16258421 h 16476743"/>
              <a:gd name="connsiteX14" fmla="*/ 4521242 w 16476745"/>
              <a:gd name="connsiteY14" fmla="*/ 16476743 h 16476743"/>
              <a:gd name="connsiteX15" fmla="*/ 0 w 16476745"/>
              <a:gd name="connsiteY15" fmla="*/ 16476743 h 16476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476745" h="16476743">
                <a:moveTo>
                  <a:pt x="0" y="0"/>
                </a:moveTo>
                <a:lnTo>
                  <a:pt x="863640" y="0"/>
                </a:lnTo>
                <a:lnTo>
                  <a:pt x="863640" y="3361571"/>
                </a:lnTo>
                <a:lnTo>
                  <a:pt x="16141740" y="3361571"/>
                </a:lnTo>
                <a:lnTo>
                  <a:pt x="16141740" y="0"/>
                </a:lnTo>
                <a:lnTo>
                  <a:pt x="16476745" y="0"/>
                </a:lnTo>
                <a:lnTo>
                  <a:pt x="16476745" y="16476743"/>
                </a:lnTo>
                <a:lnTo>
                  <a:pt x="10769641" y="16476743"/>
                </a:lnTo>
                <a:lnTo>
                  <a:pt x="10769641" y="16258421"/>
                </a:lnTo>
                <a:lnTo>
                  <a:pt x="15474991" y="16258421"/>
                </a:lnTo>
                <a:lnTo>
                  <a:pt x="15474991" y="13115171"/>
                </a:lnTo>
                <a:lnTo>
                  <a:pt x="730291" y="13115171"/>
                </a:lnTo>
                <a:lnTo>
                  <a:pt x="730291" y="16258421"/>
                </a:lnTo>
                <a:lnTo>
                  <a:pt x="4521242" y="16258421"/>
                </a:lnTo>
                <a:lnTo>
                  <a:pt x="4521242" y="16476743"/>
                </a:lnTo>
                <a:lnTo>
                  <a:pt x="0" y="16476743"/>
                </a:lnTo>
                <a:close/>
              </a:path>
            </a:pathLst>
          </a:custGeom>
        </p:spPr>
      </p:pic>
      <p:pic>
        <p:nvPicPr>
          <p:cNvPr id="6" name="Bild 6">
            <a:extLst>
              <a:ext uri="{FF2B5EF4-FFF2-40B4-BE49-F238E27FC236}">
                <a16:creationId xmlns:a16="http://schemas.microsoft.com/office/drawing/2014/main" id="{CBB4E9AA-132F-A742-B661-702946270F9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682" y="3150431"/>
            <a:ext cx="11208254" cy="34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70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EB4977-E31F-C746-BA40-A433623E8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2832846"/>
            <a:ext cx="14080376" cy="6048353"/>
          </a:xfrm>
        </p:spPr>
        <p:txBody>
          <a:bodyPr/>
          <a:lstStyle>
            <a:lvl1pPr>
              <a:defRPr b="0" i="0">
                <a:latin typeface="+mn-lt"/>
                <a:cs typeface="Times New Roman" panose="02020603050405020304" pitchFamily="18" charset="0"/>
              </a:defRPr>
            </a:lvl1pPr>
            <a:lvl2pPr>
              <a:defRPr b="0" i="0">
                <a:latin typeface="Nunito Sans" pitchFamily="2" charset="77"/>
                <a:cs typeface="Times New Roman" panose="02020603050405020304" pitchFamily="18" charset="0"/>
              </a:defRPr>
            </a:lvl2pPr>
            <a:lvl3pPr>
              <a:buClr>
                <a:schemeClr val="tx1"/>
              </a:buClr>
              <a:defRPr b="0" i="0">
                <a:latin typeface="Nunito Sans" pitchFamily="2" charset="77"/>
                <a:cs typeface="Times New Roman" panose="02020603050405020304" pitchFamily="18" charset="0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F3F167-808A-104E-9B08-EFE03FDB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EC8095FC-3A2F-944E-83F9-01F443E39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4E7E7458-7AA6-B442-9D81-F89B952A35B4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F4924A3A-0AFE-BD45-9ED0-AF0B2BBF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36124B35-FC11-3647-A49E-4A83C5B42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2477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lin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393498C-987E-E042-9569-75F95CBD6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3736935"/>
            <a:ext cx="14080376" cy="5144264"/>
          </a:xfrm>
        </p:spPr>
        <p:txBody>
          <a:bodyPr/>
          <a:lstStyle>
            <a:lvl1pPr>
              <a:defRPr b="0" i="0">
                <a:latin typeface="+mn-lt"/>
                <a:cs typeface="Times New Roman" panose="02020603050405020304" pitchFamily="18" charset="0"/>
              </a:defRPr>
            </a:lvl1pPr>
            <a:lvl2pPr>
              <a:defRPr b="0" i="0">
                <a:latin typeface="Nunito Sans" pitchFamily="2" charset="77"/>
                <a:cs typeface="Times New Roman" panose="02020603050405020304" pitchFamily="18" charset="0"/>
              </a:defRPr>
            </a:lvl2pPr>
            <a:lvl3pPr>
              <a:defRPr b="0" i="0">
                <a:latin typeface="Nunito Sans" pitchFamily="2" charset="77"/>
                <a:cs typeface="Times New Roman" panose="02020603050405020304" pitchFamily="18" charset="0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B1F797A2-D230-D64C-890A-D9B69571A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9DD6ADC9-109C-9B46-B3E7-66D4DB222D74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FE4FA4E7-7040-9647-80A4-53B94411C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FA3CAF7B-51C5-BA4E-BA70-9F4977CB2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 12">
            <a:extLst>
              <a:ext uri="{FF2B5EF4-FFF2-40B4-BE49-F238E27FC236}">
                <a16:creationId xmlns:a16="http://schemas.microsoft.com/office/drawing/2014/main" id="{39FD3EBB-6B10-B444-BEB1-03AA8044B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6" y="614932"/>
            <a:ext cx="13726387" cy="188595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5EC289E-A590-E449-A888-CBB1BB2E509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922866" y="2690438"/>
            <a:ext cx="13726386" cy="886883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 i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14484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EDE9D6-4962-3A40-A4B9-7EE07CF6E5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2866" y="2689199"/>
            <a:ext cx="6840000" cy="6192000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DF1766-0D4F-794A-B4ED-A6D38D1C0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8400" y="2692800"/>
            <a:ext cx="6840000" cy="6192000"/>
          </a:xfrm>
        </p:spPr>
        <p:txBody>
          <a:bodyPr anchor="t" anchorCtr="0"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0C99921B-6875-BA4C-830A-C4AA0450F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A6AB59A8-283A-DC46-A088-30A29E7C5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5498527B-3156-8343-BC19-ACD306975E8B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A04C6EB-66D9-234A-B254-E2E87BAD1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480F00C-A418-4742-8FFE-40416312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3564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el, Subline und Inhalt gete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737080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90086D-8114-4C49-95ED-0FCDA38D1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867" y="2675467"/>
            <a:ext cx="6840000" cy="886883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 i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706D39-A80A-F640-A3A3-32E40B5D7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3730624"/>
            <a:ext cx="6840000" cy="5141913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4ACF1AC-182B-F74A-B5E9-E5AE520DC5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168400" y="2675467"/>
            <a:ext cx="6840000" cy="886883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 i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DC652DD-A060-0C48-B799-CCA374E7E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68400" y="3730624"/>
            <a:ext cx="6840000" cy="5141914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Nunito Sans" pitchFamily="2" charset="77"/>
              </a:defRPr>
            </a:lvl2pPr>
            <a:lvl3pPr>
              <a:defRPr b="0" i="0">
                <a:latin typeface="Nunito Sans" pitchFamily="2" charset="77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41C6AB4-230F-4C44-8E6E-4451B162E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05DD3933-899A-1742-9F07-82DF4F95D128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0FAB672-8768-1A42-BFA3-33B71DEB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0F10BB-48B2-634B-8053-341EB4E5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975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mit großem Bild;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755934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706D39-A80A-F640-A3A3-32E40B5D7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2689200"/>
            <a:ext cx="6840000" cy="6192000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41C6AB4-230F-4C44-8E6E-4451B162E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FDAF3DE6-FE8D-0344-A443-381B4F751E58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0FAB672-8768-1A42-BFA3-33B71DEB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0F10BB-48B2-634B-8053-341EB4E5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60B04D0E-9637-444C-86E4-565C29C0EE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8400" y="2789238"/>
            <a:ext cx="8459075" cy="6083300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0199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mit großem Bild;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3D1BE-2FC9-0445-BF57-C38F2876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774788" cy="18859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706D39-A80A-F640-A3A3-32E40B5D7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2689200"/>
            <a:ext cx="6840000" cy="6192000"/>
          </a:xfrm>
        </p:spPr>
        <p:txBody>
          <a:bodyPr/>
          <a:lstStyle>
            <a:lvl1pPr>
              <a:defRPr b="0" i="0"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41C6AB4-230F-4C44-8E6E-4451B162E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FDAF3DE6-FE8D-0344-A443-381B4F751E58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0FAB672-8768-1A42-BFA3-33B71DEB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0F10BB-48B2-634B-8053-341EB4E5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60B04D0E-9637-444C-86E4-565C29C0EE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47712" y="2789238"/>
            <a:ext cx="4799876" cy="6083300"/>
          </a:xfrm>
        </p:spPr>
        <p:txBody>
          <a:bodyPr/>
          <a:lstStyle>
            <a:lvl1pPr>
              <a:buNone/>
              <a:defRPr b="0" i="0">
                <a:latin typeface="+mn-lt"/>
              </a:defRPr>
            </a:lvl1pPr>
          </a:lstStyle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85976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2670F3C-A1E4-EC46-8070-06B5E385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6" y="614932"/>
            <a:ext cx="13707533" cy="18859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F463EC-C7B8-874B-8668-E63EF3CAD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867" y="2689199"/>
            <a:ext cx="14080990" cy="619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27B18F-97FE-FE42-959A-C7FE5DCA8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2867" y="9040813"/>
            <a:ext cx="17624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8A3C9A-D2FE-2F47-9395-F458A5F5A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Hier steht der Titel der Präsentation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435245-6837-4342-944C-F31370256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9240" y="9040813"/>
            <a:ext cx="275788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73B70E6-B653-4656-9680-B385D6A3A8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592" t="10895" r="6669" b="10241"/>
          <a:stretch/>
        </p:blipFill>
        <p:spPr>
          <a:xfrm>
            <a:off x="15003856" y="668719"/>
            <a:ext cx="1633265" cy="13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698" r:id="rId2"/>
    <p:sldLayoutId id="2147483715" r:id="rId3"/>
    <p:sldLayoutId id="2147483709" r:id="rId4"/>
    <p:sldLayoutId id="2147483700" r:id="rId5"/>
    <p:sldLayoutId id="2147483699" r:id="rId6"/>
    <p:sldLayoutId id="2147483738" r:id="rId7"/>
    <p:sldLayoutId id="2147483714" r:id="rId8"/>
    <p:sldLayoutId id="2147483789" r:id="rId9"/>
    <p:sldLayoutId id="2147483713" r:id="rId10"/>
    <p:sldLayoutId id="2147483790" r:id="rId11"/>
    <p:sldLayoutId id="2147483720" r:id="rId12"/>
    <p:sldLayoutId id="2147483791" r:id="rId13"/>
    <p:sldLayoutId id="2147483719" r:id="rId14"/>
    <p:sldLayoutId id="2147483792" r:id="rId15"/>
    <p:sldLayoutId id="2147483716" r:id="rId16"/>
    <p:sldLayoutId id="2147483718" r:id="rId17"/>
    <p:sldLayoutId id="2147483759" r:id="rId18"/>
    <p:sldLayoutId id="2147483710" r:id="rId19"/>
    <p:sldLayoutId id="2147483752" r:id="rId20"/>
    <p:sldLayoutId id="2147483757" r:id="rId21"/>
    <p:sldLayoutId id="2147483758" r:id="rId22"/>
    <p:sldLayoutId id="2147483701" r:id="rId23"/>
    <p:sldLayoutId id="2147483702" r:id="rId24"/>
    <p:sldLayoutId id="2147483793" r:id="rId25"/>
  </p:sldLayoutIdLst>
  <p:hf hdr="0"/>
  <p:txStyles>
    <p:titleStyle>
      <a:lvl1pPr algn="l" defTabSz="914400" rtl="0" eaLnBrk="1" latinLnBrk="0" hangingPunct="1">
        <a:lnSpc>
          <a:spcPts val="5800"/>
        </a:lnSpc>
        <a:spcBef>
          <a:spcPct val="0"/>
        </a:spcBef>
        <a:buNone/>
        <a:defRPr sz="4800" b="1" i="0" kern="1200" cap="none" baseline="0">
          <a:solidFill>
            <a:schemeClr val="tx1"/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449263" indent="-449263" algn="l" defTabSz="914400" rtl="0" eaLnBrk="1" latinLnBrk="0" hangingPunct="1">
        <a:lnSpc>
          <a:spcPts val="3200"/>
        </a:lnSpc>
        <a:spcBef>
          <a:spcPts val="0"/>
        </a:spcBef>
        <a:spcAft>
          <a:spcPts val="600"/>
        </a:spcAft>
        <a:buClr>
          <a:srgbClr val="FFD400"/>
        </a:buClr>
        <a:buSzPct val="170000"/>
        <a:buFont typeface="Courier New" panose="02070309020205020404" pitchFamily="49" charset="0"/>
        <a:buChar char="o"/>
        <a:defRPr sz="2800" b="0" i="0" kern="1200" baseline="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1pPr>
      <a:lvl2pPr marL="896938" indent="-439738" algn="l" defTabSz="914400" rtl="0" eaLnBrk="1" latinLnBrk="0" hangingPunct="1">
        <a:lnSpc>
          <a:spcPts val="32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b="0" i="0" kern="1200" baseline="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2pPr>
      <a:lvl3pPr marL="1346200" indent="-431800" algn="l" defTabSz="914400" rtl="0" eaLnBrk="1" latinLnBrk="0" hangingPunct="1">
        <a:lnSpc>
          <a:spcPts val="3200"/>
        </a:lnSpc>
        <a:spcBef>
          <a:spcPts val="0"/>
        </a:spcBef>
        <a:spcAft>
          <a:spcPts val="600"/>
        </a:spcAft>
        <a:buClr>
          <a:schemeClr val="tx1"/>
        </a:buClr>
        <a:buSzPct val="130000"/>
        <a:buFont typeface="Symbol" pitchFamily="2" charset="2"/>
        <a:buChar char="-"/>
        <a:defRPr sz="2800" b="0" i="0" kern="1200" baseline="0">
          <a:solidFill>
            <a:schemeClr val="tx1"/>
          </a:solidFill>
          <a:latin typeface="Nunito Sans" pitchFamily="2" charset="77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Nunito Sans" pitchFamily="2" charset="77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D400"/>
        </a:buClr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Nunito Sans" pitchFamily="2" charset="77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Nunito Sans" pitchFamily="2" charset="77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57" userDrawn="1">
          <p15:clr>
            <a:srgbClr val="F26B43"/>
          </p15:clr>
        </p15:guide>
        <p15:guide id="2" pos="1047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2670F3C-A1E4-EC46-8070-06B5E385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7" y="614932"/>
            <a:ext cx="13669826" cy="18859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F463EC-C7B8-874B-8668-E63EF3CAD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867" y="2689199"/>
            <a:ext cx="14080990" cy="619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27B18F-97FE-FE42-959A-C7FE5DCA8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2867" y="9040813"/>
            <a:ext cx="17624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461D082C-844F-8E44-B84A-68F487CD15AA}" type="datetime4">
              <a:rPr lang="de-AT" smtClean="0"/>
              <a:pPr/>
              <a:t>22. April 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8A3C9A-D2FE-2F47-9395-F458A5F5A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de-DE"/>
              <a:t>Hier steht der Titel der Präsentation 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435245-6837-4342-944C-F31370256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9240" y="9040813"/>
            <a:ext cx="275788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8293DA4-3172-BF4E-AAD3-F8E76F90D07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73B70E6-B653-4656-9680-B385D6A3A8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592" t="10895" r="6669" b="10241"/>
          <a:stretch/>
        </p:blipFill>
        <p:spPr>
          <a:xfrm>
            <a:off x="15003856" y="668719"/>
            <a:ext cx="1633265" cy="13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3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672" r:id="rId5"/>
  </p:sldLayoutIdLst>
  <p:hf hdr="0"/>
  <p:txStyles>
    <p:titleStyle>
      <a:lvl1pPr algn="l" defTabSz="914400" rtl="0" eaLnBrk="1" latinLnBrk="0" hangingPunct="1">
        <a:lnSpc>
          <a:spcPts val="5800"/>
        </a:lnSpc>
        <a:spcBef>
          <a:spcPct val="0"/>
        </a:spcBef>
        <a:buNone/>
        <a:defRPr sz="4800" b="1" i="0" kern="1200" cap="none" baseline="0">
          <a:solidFill>
            <a:schemeClr val="tx1"/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449263" indent="-449263" algn="l" defTabSz="914400" rtl="0" eaLnBrk="1" latinLnBrk="0" hangingPunct="1">
        <a:lnSpc>
          <a:spcPts val="32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1pPr>
      <a:lvl2pPr marL="896938" indent="-439738" algn="l" defTabSz="914400" rtl="0" eaLnBrk="1" latinLnBrk="0" hangingPunct="1">
        <a:lnSpc>
          <a:spcPts val="32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2pPr>
      <a:lvl3pPr marL="1346200" indent="-431800" algn="l" defTabSz="914400" rtl="0" eaLnBrk="1" latinLnBrk="0" hangingPunct="1">
        <a:lnSpc>
          <a:spcPts val="32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57" userDrawn="1">
          <p15:clr>
            <a:srgbClr val="F26B43"/>
          </p15:clr>
        </p15:guide>
        <p15:guide id="2" pos="104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6" descr="Ein Bild, das draußen, Gebäude, Himmel, Palast enthält.&#10;&#10;Automatisch generierte Beschreibung">
            <a:extLst>
              <a:ext uri="{FF2B5EF4-FFF2-40B4-BE49-F238E27FC236}">
                <a16:creationId xmlns:a16="http://schemas.microsoft.com/office/drawing/2014/main" id="{6A727612-5019-41E7-BD02-571D63C115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" t="7839" r="1185" b="7839"/>
          <a:stretch/>
        </p:blipFill>
        <p:spPr>
          <a:xfrm>
            <a:off x="0" y="0"/>
            <a:ext cx="17340263" cy="97536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73C970B-5F8D-4DC6-889E-4EC70E8C2F63}"/>
              </a:ext>
            </a:extLst>
          </p:cNvPr>
          <p:cNvSpPr txBox="1"/>
          <p:nvPr/>
        </p:nvSpPr>
        <p:spPr>
          <a:xfrm>
            <a:off x="11423558" y="9199603"/>
            <a:ext cx="59167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b="1" dirty="0">
                <a:solidFill>
                  <a:schemeClr val="bg2"/>
                </a:solidFill>
              </a:rPr>
              <a:t>Univ.-Prof. Dr. Gregor Christandl, LL.M. (Yale)</a:t>
            </a:r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id="{B3ED4DC8-5B9C-4294-9078-9AD3F28D9ED2}"/>
              </a:ext>
            </a:extLst>
          </p:cNvPr>
          <p:cNvSpPr txBox="1">
            <a:spLocks/>
          </p:cNvSpPr>
          <p:nvPr/>
        </p:nvSpPr>
        <p:spPr>
          <a:xfrm>
            <a:off x="-1" y="5157787"/>
            <a:ext cx="12478871" cy="307181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111600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ts val="7400"/>
              </a:lnSpc>
              <a:spcBef>
                <a:spcPct val="0"/>
              </a:spcBef>
              <a:buNone/>
              <a:defRPr sz="6600" b="1" i="0" kern="1200" cap="none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Nunito Sans ExtraBold" pitchFamily="2" charset="77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AT" sz="6000" dirty="0"/>
              <a:t>EU ERBRECHT @2030 – </a:t>
            </a:r>
          </a:p>
          <a:p>
            <a:pPr>
              <a:lnSpc>
                <a:spcPct val="100000"/>
              </a:lnSpc>
            </a:pPr>
            <a:r>
              <a:rPr lang="de-AT" sz="4800" dirty="0"/>
              <a:t>Ist die EuErbVO reif für eine Reform?</a:t>
            </a:r>
            <a:br>
              <a:rPr lang="de-AT" dirty="0"/>
            </a:br>
            <a:endParaRPr lang="de-DE" sz="2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D222FE5-B153-45D9-ACE7-49860E660373}"/>
              </a:ext>
            </a:extLst>
          </p:cNvPr>
          <p:cNvSpPr txBox="1"/>
          <p:nvPr/>
        </p:nvSpPr>
        <p:spPr>
          <a:xfrm>
            <a:off x="121024" y="9199602"/>
            <a:ext cx="59167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b="1" dirty="0">
                <a:solidFill>
                  <a:schemeClr val="bg2"/>
                </a:solidFill>
              </a:rPr>
              <a:t>36. Europäische </a:t>
            </a:r>
            <a:r>
              <a:rPr lang="de-AT" b="1" dirty="0" err="1">
                <a:solidFill>
                  <a:schemeClr val="bg2"/>
                </a:solidFill>
              </a:rPr>
              <a:t>Notarentage</a:t>
            </a:r>
            <a:r>
              <a:rPr lang="de-AT" b="1" dirty="0">
                <a:solidFill>
                  <a:schemeClr val="bg2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96358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4E2E7F0-E6CB-4823-88AE-C905F5345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2891118"/>
            <a:ext cx="14080376" cy="5990081"/>
          </a:xfrm>
        </p:spPr>
        <p:txBody>
          <a:bodyPr>
            <a:normAutofit/>
          </a:bodyPr>
          <a:lstStyle/>
          <a:p>
            <a:r>
              <a:rPr lang="de-AT" sz="3600" b="1" dirty="0"/>
              <a:t> Inkrafttreten vor mehr als 10 Jahren</a:t>
            </a:r>
          </a:p>
          <a:p>
            <a:endParaRPr lang="de-AT" sz="3600" b="1" i="0" u="sng" strike="noStrike" baseline="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de-AT" sz="3600" b="1" i="0" u="sng" strike="noStrike" baseline="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de-AT" sz="3600" b="1" dirty="0"/>
              <a:t> Ziel: mehrschichtige Vereinheitlichungsstrategie</a:t>
            </a:r>
          </a:p>
          <a:p>
            <a:pPr lvl="1"/>
            <a:r>
              <a:rPr lang="de-AT" sz="3600" b="1" dirty="0"/>
              <a:t>verfahrensrechtliche Ebene</a:t>
            </a:r>
          </a:p>
          <a:p>
            <a:pPr lvl="1"/>
            <a:r>
              <a:rPr lang="de-AT" sz="3600" b="1" dirty="0"/>
              <a:t>kollisionsrechtliche Ebene</a:t>
            </a:r>
          </a:p>
          <a:p>
            <a:endParaRPr lang="de-AT" sz="3600" b="1" dirty="0"/>
          </a:p>
          <a:p>
            <a:endParaRPr lang="de-AT" sz="3600" b="1" dirty="0"/>
          </a:p>
          <a:p>
            <a:r>
              <a:rPr lang="de-AT" sz="3600" b="1" dirty="0"/>
              <a:t> Europäisches Nachlasszeugnis (ENZ)</a:t>
            </a:r>
          </a:p>
          <a:p>
            <a:endParaRPr lang="de-AT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de-AT" dirty="0"/>
          </a:p>
          <a:p>
            <a:pPr marL="457200" lvl="1" indent="0">
              <a:buNone/>
            </a:pPr>
            <a:endParaRPr lang="de-AT" sz="3600" dirty="0">
              <a:latin typeface="+mn-lt"/>
            </a:endParaRPr>
          </a:p>
          <a:p>
            <a:pPr lvl="1"/>
            <a:endParaRPr lang="de-AT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10A58F5-8AE4-41A4-9277-B6D41B920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Einführung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3937B9-100E-4725-9250-6CD7DD54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D0A-9AA1-7A4D-9165-38BB56AB014E}" type="datetime4">
              <a:rPr lang="de-AT" smtClean="0"/>
              <a:t>22. April 2026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60325A-3101-4173-B150-96684DD69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3DA4-3172-BF4E-AAD3-F8E76F90D071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02F99B6-2D34-4182-88AB-686B9F3898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878" y="5259458"/>
            <a:ext cx="5432612" cy="3621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477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4E2E7F0-E6CB-4823-88AE-C905F5345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2212504"/>
            <a:ext cx="14080376" cy="6164639"/>
          </a:xfrm>
        </p:spPr>
        <p:txBody>
          <a:bodyPr>
            <a:normAutofit/>
          </a:bodyPr>
          <a:lstStyle/>
          <a:p>
            <a:endParaRPr lang="de-AT" sz="3200" dirty="0"/>
          </a:p>
          <a:p>
            <a:r>
              <a:rPr lang="de-AT" sz="3600" b="1" dirty="0"/>
              <a:t> Unterschiedliche Schwierigkeiten</a:t>
            </a:r>
          </a:p>
          <a:p>
            <a:pPr lvl="1"/>
            <a:r>
              <a:rPr lang="de-AT" sz="3200" b="1" dirty="0"/>
              <a:t>Reichweite des Erbstatuts</a:t>
            </a:r>
          </a:p>
          <a:p>
            <a:pPr lvl="1"/>
            <a:r>
              <a:rPr lang="de-AT" sz="3200" b="1" dirty="0"/>
              <a:t>Auslegung des Begriffs des „gewöhnlichen Aufenthalts“</a:t>
            </a:r>
          </a:p>
          <a:p>
            <a:pPr lvl="1"/>
            <a:r>
              <a:rPr lang="de-AT" sz="3200" b="1" dirty="0"/>
              <a:t>Das ENZ bei der Eintragung in nationale Immobilienregister</a:t>
            </a:r>
          </a:p>
          <a:p>
            <a:endParaRPr lang="de-AT" sz="3200" b="1" dirty="0"/>
          </a:p>
          <a:p>
            <a:r>
              <a:rPr lang="de-AT" sz="3200" b="1" dirty="0"/>
              <a:t> Zur Reichweite des Erbstatuts: sehr breiter Ansatz (</a:t>
            </a:r>
            <a:r>
              <a:rPr lang="de-AT" sz="3200" b="1" dirty="0" err="1"/>
              <a:t>vgl</a:t>
            </a:r>
            <a:r>
              <a:rPr lang="de-AT" sz="3200" b="1" dirty="0"/>
              <a:t> </a:t>
            </a:r>
            <a:r>
              <a:rPr lang="de-AT" sz="3200" b="1" dirty="0" err="1"/>
              <a:t>ErwGr</a:t>
            </a:r>
            <a:r>
              <a:rPr lang="de-AT" sz="3200" b="1" dirty="0"/>
              <a:t> 9)</a:t>
            </a:r>
          </a:p>
          <a:p>
            <a:pPr marL="457200" lvl="1" indent="0">
              <a:buNone/>
            </a:pPr>
            <a:endParaRPr lang="de-AT" dirty="0"/>
          </a:p>
          <a:p>
            <a:pPr marL="457200" lvl="1" indent="0">
              <a:buNone/>
            </a:pPr>
            <a:endParaRPr lang="de-AT" sz="3600" dirty="0">
              <a:latin typeface="+mn-lt"/>
            </a:endParaRPr>
          </a:p>
          <a:p>
            <a:pPr lvl="1"/>
            <a:endParaRPr lang="de-AT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10A58F5-8AE4-41A4-9277-B6D41B920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6" y="614932"/>
            <a:ext cx="13707533" cy="933902"/>
          </a:xfrm>
        </p:spPr>
        <p:txBody>
          <a:bodyPr/>
          <a:lstStyle/>
          <a:p>
            <a:r>
              <a:rPr lang="de-AT" dirty="0"/>
              <a:t>Praktische Herausforderungen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3937B9-100E-4725-9250-6CD7DD54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D0A-9AA1-7A4D-9165-38BB56AB014E}" type="datetime4">
              <a:rPr lang="de-AT" smtClean="0"/>
              <a:t>22. April 2026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60325A-3101-4173-B150-96684DD69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3DA4-3172-BF4E-AAD3-F8E76F90D071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64D055F-02F3-4966-B5A8-2E8447FD592B}"/>
              </a:ext>
            </a:extLst>
          </p:cNvPr>
          <p:cNvSpPr/>
          <p:nvPr/>
        </p:nvSpPr>
        <p:spPr>
          <a:xfrm>
            <a:off x="559795" y="6208057"/>
            <a:ext cx="16417397" cy="1885950"/>
          </a:xfrm>
          <a:custGeom>
            <a:avLst/>
            <a:gdLst>
              <a:gd name="connsiteX0" fmla="*/ 0 w 16417397"/>
              <a:gd name="connsiteY0" fmla="*/ 0 h 1885950"/>
              <a:gd name="connsiteX1" fmla="*/ 914684 w 16417397"/>
              <a:gd name="connsiteY1" fmla="*/ 0 h 1885950"/>
              <a:gd name="connsiteX2" fmla="*/ 1336845 w 16417397"/>
              <a:gd name="connsiteY2" fmla="*/ 0 h 1885950"/>
              <a:gd name="connsiteX3" fmla="*/ 1594833 w 16417397"/>
              <a:gd name="connsiteY3" fmla="*/ 0 h 1885950"/>
              <a:gd name="connsiteX4" fmla="*/ 2181168 w 16417397"/>
              <a:gd name="connsiteY4" fmla="*/ 0 h 1885950"/>
              <a:gd name="connsiteX5" fmla="*/ 2931678 w 16417397"/>
              <a:gd name="connsiteY5" fmla="*/ 0 h 1885950"/>
              <a:gd name="connsiteX6" fmla="*/ 3353840 w 16417397"/>
              <a:gd name="connsiteY6" fmla="*/ 0 h 1885950"/>
              <a:gd name="connsiteX7" fmla="*/ 4268523 w 16417397"/>
              <a:gd name="connsiteY7" fmla="*/ 0 h 1885950"/>
              <a:gd name="connsiteX8" fmla="*/ 4690685 w 16417397"/>
              <a:gd name="connsiteY8" fmla="*/ 0 h 1885950"/>
              <a:gd name="connsiteX9" fmla="*/ 5441194 w 16417397"/>
              <a:gd name="connsiteY9" fmla="*/ 0 h 1885950"/>
              <a:gd name="connsiteX10" fmla="*/ 5699182 w 16417397"/>
              <a:gd name="connsiteY10" fmla="*/ 0 h 1885950"/>
              <a:gd name="connsiteX11" fmla="*/ 5792996 w 16417397"/>
              <a:gd name="connsiteY11" fmla="*/ 0 h 1885950"/>
              <a:gd name="connsiteX12" fmla="*/ 6215157 w 16417397"/>
              <a:gd name="connsiteY12" fmla="*/ 0 h 1885950"/>
              <a:gd name="connsiteX13" fmla="*/ 6801493 w 16417397"/>
              <a:gd name="connsiteY13" fmla="*/ 0 h 1885950"/>
              <a:gd name="connsiteX14" fmla="*/ 7716177 w 16417397"/>
              <a:gd name="connsiteY14" fmla="*/ 0 h 1885950"/>
              <a:gd name="connsiteX15" fmla="*/ 8138338 w 16417397"/>
              <a:gd name="connsiteY15" fmla="*/ 0 h 1885950"/>
              <a:gd name="connsiteX16" fmla="*/ 8888848 w 16417397"/>
              <a:gd name="connsiteY16" fmla="*/ 0 h 1885950"/>
              <a:gd name="connsiteX17" fmla="*/ 9146835 w 16417397"/>
              <a:gd name="connsiteY17" fmla="*/ 0 h 1885950"/>
              <a:gd name="connsiteX18" fmla="*/ 9733171 w 16417397"/>
              <a:gd name="connsiteY18" fmla="*/ 0 h 1885950"/>
              <a:gd name="connsiteX19" fmla="*/ 10319507 w 16417397"/>
              <a:gd name="connsiteY19" fmla="*/ 0 h 1885950"/>
              <a:gd name="connsiteX20" fmla="*/ 10905842 w 16417397"/>
              <a:gd name="connsiteY20" fmla="*/ 0 h 1885950"/>
              <a:gd name="connsiteX21" fmla="*/ 11328004 w 16417397"/>
              <a:gd name="connsiteY21" fmla="*/ 0 h 1885950"/>
              <a:gd name="connsiteX22" fmla="*/ 11421818 w 16417397"/>
              <a:gd name="connsiteY22" fmla="*/ 0 h 1885950"/>
              <a:gd name="connsiteX23" fmla="*/ 12008153 w 16417397"/>
              <a:gd name="connsiteY23" fmla="*/ 0 h 1885950"/>
              <a:gd name="connsiteX24" fmla="*/ 12758663 w 16417397"/>
              <a:gd name="connsiteY24" fmla="*/ 0 h 1885950"/>
              <a:gd name="connsiteX25" fmla="*/ 13016650 w 16417397"/>
              <a:gd name="connsiteY25" fmla="*/ 0 h 1885950"/>
              <a:gd name="connsiteX26" fmla="*/ 13274638 w 16417397"/>
              <a:gd name="connsiteY26" fmla="*/ 0 h 1885950"/>
              <a:gd name="connsiteX27" fmla="*/ 14189322 w 16417397"/>
              <a:gd name="connsiteY27" fmla="*/ 0 h 1885950"/>
              <a:gd name="connsiteX28" fmla="*/ 14775657 w 16417397"/>
              <a:gd name="connsiteY28" fmla="*/ 0 h 1885950"/>
              <a:gd name="connsiteX29" fmla="*/ 15361993 w 16417397"/>
              <a:gd name="connsiteY29" fmla="*/ 0 h 1885950"/>
              <a:gd name="connsiteX30" fmla="*/ 15784155 w 16417397"/>
              <a:gd name="connsiteY30" fmla="*/ 0 h 1885950"/>
              <a:gd name="connsiteX31" fmla="*/ 16417397 w 16417397"/>
              <a:gd name="connsiteY31" fmla="*/ 0 h 1885950"/>
              <a:gd name="connsiteX32" fmla="*/ 16417397 w 16417397"/>
              <a:gd name="connsiteY32" fmla="*/ 471488 h 1885950"/>
              <a:gd name="connsiteX33" fmla="*/ 16417397 w 16417397"/>
              <a:gd name="connsiteY33" fmla="*/ 961835 h 1885950"/>
              <a:gd name="connsiteX34" fmla="*/ 16417397 w 16417397"/>
              <a:gd name="connsiteY34" fmla="*/ 1395603 h 1885950"/>
              <a:gd name="connsiteX35" fmla="*/ 16417397 w 16417397"/>
              <a:gd name="connsiteY35" fmla="*/ 1885950 h 1885950"/>
              <a:gd name="connsiteX36" fmla="*/ 15502713 w 16417397"/>
              <a:gd name="connsiteY36" fmla="*/ 1885950 h 1885950"/>
              <a:gd name="connsiteX37" fmla="*/ 15244726 w 16417397"/>
              <a:gd name="connsiteY37" fmla="*/ 1885950 h 1885950"/>
              <a:gd name="connsiteX38" fmla="*/ 14986738 w 16417397"/>
              <a:gd name="connsiteY38" fmla="*/ 1885950 h 1885950"/>
              <a:gd name="connsiteX39" fmla="*/ 14892924 w 16417397"/>
              <a:gd name="connsiteY39" fmla="*/ 1885950 h 1885950"/>
              <a:gd name="connsiteX40" fmla="*/ 13978241 w 16417397"/>
              <a:gd name="connsiteY40" fmla="*/ 1885950 h 1885950"/>
              <a:gd name="connsiteX41" fmla="*/ 13884427 w 16417397"/>
              <a:gd name="connsiteY41" fmla="*/ 1885950 h 1885950"/>
              <a:gd name="connsiteX42" fmla="*/ 13133918 w 16417397"/>
              <a:gd name="connsiteY42" fmla="*/ 1885950 h 1885950"/>
              <a:gd name="connsiteX43" fmla="*/ 12219234 w 16417397"/>
              <a:gd name="connsiteY43" fmla="*/ 1885950 h 1885950"/>
              <a:gd name="connsiteX44" fmla="*/ 11961246 w 16417397"/>
              <a:gd name="connsiteY44" fmla="*/ 1885950 h 1885950"/>
              <a:gd name="connsiteX45" fmla="*/ 11210737 w 16417397"/>
              <a:gd name="connsiteY45" fmla="*/ 1885950 h 1885950"/>
              <a:gd name="connsiteX46" fmla="*/ 10788575 w 16417397"/>
              <a:gd name="connsiteY46" fmla="*/ 1885950 h 1885950"/>
              <a:gd name="connsiteX47" fmla="*/ 9873892 w 16417397"/>
              <a:gd name="connsiteY47" fmla="*/ 1885950 h 1885950"/>
              <a:gd name="connsiteX48" fmla="*/ 9287556 w 16417397"/>
              <a:gd name="connsiteY48" fmla="*/ 1885950 h 1885950"/>
              <a:gd name="connsiteX49" fmla="*/ 9029568 w 16417397"/>
              <a:gd name="connsiteY49" fmla="*/ 1885950 h 1885950"/>
              <a:gd name="connsiteX50" fmla="*/ 8771581 w 16417397"/>
              <a:gd name="connsiteY50" fmla="*/ 1885950 h 1885950"/>
              <a:gd name="connsiteX51" fmla="*/ 8021071 w 16417397"/>
              <a:gd name="connsiteY51" fmla="*/ 1885950 h 1885950"/>
              <a:gd name="connsiteX52" fmla="*/ 7434735 w 16417397"/>
              <a:gd name="connsiteY52" fmla="*/ 1885950 h 1885950"/>
              <a:gd name="connsiteX53" fmla="*/ 7012574 w 16417397"/>
              <a:gd name="connsiteY53" fmla="*/ 1885950 h 1885950"/>
              <a:gd name="connsiteX54" fmla="*/ 6262064 w 16417397"/>
              <a:gd name="connsiteY54" fmla="*/ 1885950 h 1885950"/>
              <a:gd name="connsiteX55" fmla="*/ 5839903 w 16417397"/>
              <a:gd name="connsiteY55" fmla="*/ 1885950 h 1885950"/>
              <a:gd name="connsiteX56" fmla="*/ 5253567 w 16417397"/>
              <a:gd name="connsiteY56" fmla="*/ 1885950 h 1885950"/>
              <a:gd name="connsiteX57" fmla="*/ 4503057 w 16417397"/>
              <a:gd name="connsiteY57" fmla="*/ 1885950 h 1885950"/>
              <a:gd name="connsiteX58" fmla="*/ 4409244 w 16417397"/>
              <a:gd name="connsiteY58" fmla="*/ 1885950 h 1885950"/>
              <a:gd name="connsiteX59" fmla="*/ 3658734 w 16417397"/>
              <a:gd name="connsiteY59" fmla="*/ 1885950 h 1885950"/>
              <a:gd name="connsiteX60" fmla="*/ 3072399 w 16417397"/>
              <a:gd name="connsiteY60" fmla="*/ 1885950 h 1885950"/>
              <a:gd name="connsiteX61" fmla="*/ 2321889 w 16417397"/>
              <a:gd name="connsiteY61" fmla="*/ 1885950 h 1885950"/>
              <a:gd name="connsiteX62" fmla="*/ 1571379 w 16417397"/>
              <a:gd name="connsiteY62" fmla="*/ 1885950 h 1885950"/>
              <a:gd name="connsiteX63" fmla="*/ 1477566 w 16417397"/>
              <a:gd name="connsiteY63" fmla="*/ 1885950 h 1885950"/>
              <a:gd name="connsiteX64" fmla="*/ 562882 w 16417397"/>
              <a:gd name="connsiteY64" fmla="*/ 1885950 h 1885950"/>
              <a:gd name="connsiteX65" fmla="*/ 0 w 16417397"/>
              <a:gd name="connsiteY65" fmla="*/ 1885950 h 1885950"/>
              <a:gd name="connsiteX66" fmla="*/ 0 w 16417397"/>
              <a:gd name="connsiteY66" fmla="*/ 1471041 h 1885950"/>
              <a:gd name="connsiteX67" fmla="*/ 0 w 16417397"/>
              <a:gd name="connsiteY67" fmla="*/ 1056132 h 1885950"/>
              <a:gd name="connsiteX68" fmla="*/ 0 w 16417397"/>
              <a:gd name="connsiteY68" fmla="*/ 622363 h 1885950"/>
              <a:gd name="connsiteX69" fmla="*/ 0 w 16417397"/>
              <a:gd name="connsiteY69" fmla="*/ 0 h 188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6417397" h="1885950" fill="none" extrusionOk="0">
                <a:moveTo>
                  <a:pt x="0" y="0"/>
                </a:moveTo>
                <a:cubicBezTo>
                  <a:pt x="246525" y="-63912"/>
                  <a:pt x="502959" y="33493"/>
                  <a:pt x="914684" y="0"/>
                </a:cubicBezTo>
                <a:cubicBezTo>
                  <a:pt x="1326409" y="-33493"/>
                  <a:pt x="1200732" y="32009"/>
                  <a:pt x="1336845" y="0"/>
                </a:cubicBezTo>
                <a:cubicBezTo>
                  <a:pt x="1472958" y="-32009"/>
                  <a:pt x="1538983" y="20651"/>
                  <a:pt x="1594833" y="0"/>
                </a:cubicBezTo>
                <a:cubicBezTo>
                  <a:pt x="1650683" y="-20651"/>
                  <a:pt x="1938945" y="67298"/>
                  <a:pt x="2181168" y="0"/>
                </a:cubicBezTo>
                <a:cubicBezTo>
                  <a:pt x="2423392" y="-67298"/>
                  <a:pt x="2635405" y="18283"/>
                  <a:pt x="2931678" y="0"/>
                </a:cubicBezTo>
                <a:cubicBezTo>
                  <a:pt x="3227951" y="-18283"/>
                  <a:pt x="3195064" y="49127"/>
                  <a:pt x="3353840" y="0"/>
                </a:cubicBezTo>
                <a:cubicBezTo>
                  <a:pt x="3512616" y="-49127"/>
                  <a:pt x="3862731" y="95299"/>
                  <a:pt x="4268523" y="0"/>
                </a:cubicBezTo>
                <a:cubicBezTo>
                  <a:pt x="4674315" y="-95299"/>
                  <a:pt x="4566895" y="14868"/>
                  <a:pt x="4690685" y="0"/>
                </a:cubicBezTo>
                <a:cubicBezTo>
                  <a:pt x="4814475" y="-14868"/>
                  <a:pt x="5112474" y="68687"/>
                  <a:pt x="5441194" y="0"/>
                </a:cubicBezTo>
                <a:cubicBezTo>
                  <a:pt x="5769914" y="-68687"/>
                  <a:pt x="5640985" y="30230"/>
                  <a:pt x="5699182" y="0"/>
                </a:cubicBezTo>
                <a:cubicBezTo>
                  <a:pt x="5757379" y="-30230"/>
                  <a:pt x="5762860" y="9326"/>
                  <a:pt x="5792996" y="0"/>
                </a:cubicBezTo>
                <a:cubicBezTo>
                  <a:pt x="5823132" y="-9326"/>
                  <a:pt x="6079432" y="44151"/>
                  <a:pt x="6215157" y="0"/>
                </a:cubicBezTo>
                <a:cubicBezTo>
                  <a:pt x="6350882" y="-44151"/>
                  <a:pt x="6660655" y="1055"/>
                  <a:pt x="6801493" y="0"/>
                </a:cubicBezTo>
                <a:cubicBezTo>
                  <a:pt x="6942331" y="-1055"/>
                  <a:pt x="7522611" y="77682"/>
                  <a:pt x="7716177" y="0"/>
                </a:cubicBezTo>
                <a:cubicBezTo>
                  <a:pt x="7909743" y="-77682"/>
                  <a:pt x="8027490" y="14970"/>
                  <a:pt x="8138338" y="0"/>
                </a:cubicBezTo>
                <a:cubicBezTo>
                  <a:pt x="8249186" y="-14970"/>
                  <a:pt x="8590205" y="75"/>
                  <a:pt x="8888848" y="0"/>
                </a:cubicBezTo>
                <a:cubicBezTo>
                  <a:pt x="9187491" y="-75"/>
                  <a:pt x="9056295" y="25120"/>
                  <a:pt x="9146835" y="0"/>
                </a:cubicBezTo>
                <a:cubicBezTo>
                  <a:pt x="9237375" y="-25120"/>
                  <a:pt x="9591435" y="30733"/>
                  <a:pt x="9733171" y="0"/>
                </a:cubicBezTo>
                <a:cubicBezTo>
                  <a:pt x="9874907" y="-30733"/>
                  <a:pt x="10094780" y="230"/>
                  <a:pt x="10319507" y="0"/>
                </a:cubicBezTo>
                <a:cubicBezTo>
                  <a:pt x="10544234" y="-230"/>
                  <a:pt x="10691585" y="2701"/>
                  <a:pt x="10905842" y="0"/>
                </a:cubicBezTo>
                <a:cubicBezTo>
                  <a:pt x="11120100" y="-2701"/>
                  <a:pt x="11239692" y="21540"/>
                  <a:pt x="11328004" y="0"/>
                </a:cubicBezTo>
                <a:cubicBezTo>
                  <a:pt x="11416316" y="-21540"/>
                  <a:pt x="11400685" y="10786"/>
                  <a:pt x="11421818" y="0"/>
                </a:cubicBezTo>
                <a:cubicBezTo>
                  <a:pt x="11442951" y="-10786"/>
                  <a:pt x="11758346" y="58901"/>
                  <a:pt x="12008153" y="0"/>
                </a:cubicBezTo>
                <a:cubicBezTo>
                  <a:pt x="12257961" y="-58901"/>
                  <a:pt x="12502641" y="3608"/>
                  <a:pt x="12758663" y="0"/>
                </a:cubicBezTo>
                <a:cubicBezTo>
                  <a:pt x="13014685" y="-3608"/>
                  <a:pt x="12964613" y="783"/>
                  <a:pt x="13016650" y="0"/>
                </a:cubicBezTo>
                <a:cubicBezTo>
                  <a:pt x="13068687" y="-783"/>
                  <a:pt x="13182214" y="12202"/>
                  <a:pt x="13274638" y="0"/>
                </a:cubicBezTo>
                <a:cubicBezTo>
                  <a:pt x="13367062" y="-12202"/>
                  <a:pt x="13946293" y="38862"/>
                  <a:pt x="14189322" y="0"/>
                </a:cubicBezTo>
                <a:cubicBezTo>
                  <a:pt x="14432351" y="-38862"/>
                  <a:pt x="14494639" y="30289"/>
                  <a:pt x="14775657" y="0"/>
                </a:cubicBezTo>
                <a:cubicBezTo>
                  <a:pt x="15056676" y="-30289"/>
                  <a:pt x="15199650" y="5580"/>
                  <a:pt x="15361993" y="0"/>
                </a:cubicBezTo>
                <a:cubicBezTo>
                  <a:pt x="15524336" y="-5580"/>
                  <a:pt x="15658019" y="10963"/>
                  <a:pt x="15784155" y="0"/>
                </a:cubicBezTo>
                <a:cubicBezTo>
                  <a:pt x="15910291" y="-10963"/>
                  <a:pt x="16206667" y="47467"/>
                  <a:pt x="16417397" y="0"/>
                </a:cubicBezTo>
                <a:cubicBezTo>
                  <a:pt x="16449564" y="114992"/>
                  <a:pt x="16363406" y="277520"/>
                  <a:pt x="16417397" y="471488"/>
                </a:cubicBezTo>
                <a:cubicBezTo>
                  <a:pt x="16471388" y="665456"/>
                  <a:pt x="16416217" y="767402"/>
                  <a:pt x="16417397" y="961835"/>
                </a:cubicBezTo>
                <a:cubicBezTo>
                  <a:pt x="16418577" y="1156268"/>
                  <a:pt x="16380957" y="1280792"/>
                  <a:pt x="16417397" y="1395603"/>
                </a:cubicBezTo>
                <a:cubicBezTo>
                  <a:pt x="16453837" y="1510414"/>
                  <a:pt x="16371969" y="1679028"/>
                  <a:pt x="16417397" y="1885950"/>
                </a:cubicBezTo>
                <a:cubicBezTo>
                  <a:pt x="16037396" y="1950542"/>
                  <a:pt x="15937294" y="1805432"/>
                  <a:pt x="15502713" y="1885950"/>
                </a:cubicBezTo>
                <a:cubicBezTo>
                  <a:pt x="15068132" y="1966468"/>
                  <a:pt x="15314844" y="1855516"/>
                  <a:pt x="15244726" y="1885950"/>
                </a:cubicBezTo>
                <a:cubicBezTo>
                  <a:pt x="15174608" y="1916384"/>
                  <a:pt x="15046155" y="1879259"/>
                  <a:pt x="14986738" y="1885950"/>
                </a:cubicBezTo>
                <a:cubicBezTo>
                  <a:pt x="14927321" y="1892641"/>
                  <a:pt x="14920259" y="1881242"/>
                  <a:pt x="14892924" y="1885950"/>
                </a:cubicBezTo>
                <a:cubicBezTo>
                  <a:pt x="14865589" y="1890658"/>
                  <a:pt x="14357734" y="1797727"/>
                  <a:pt x="13978241" y="1885950"/>
                </a:cubicBezTo>
                <a:cubicBezTo>
                  <a:pt x="13598748" y="1974173"/>
                  <a:pt x="13930541" y="1882743"/>
                  <a:pt x="13884427" y="1885950"/>
                </a:cubicBezTo>
                <a:cubicBezTo>
                  <a:pt x="13838313" y="1889157"/>
                  <a:pt x="13411240" y="1846252"/>
                  <a:pt x="13133918" y="1885950"/>
                </a:cubicBezTo>
                <a:cubicBezTo>
                  <a:pt x="12856596" y="1925648"/>
                  <a:pt x="12610037" y="1840851"/>
                  <a:pt x="12219234" y="1885950"/>
                </a:cubicBezTo>
                <a:cubicBezTo>
                  <a:pt x="11828431" y="1931049"/>
                  <a:pt x="12018406" y="1868814"/>
                  <a:pt x="11961246" y="1885950"/>
                </a:cubicBezTo>
                <a:cubicBezTo>
                  <a:pt x="11904086" y="1903086"/>
                  <a:pt x="11510566" y="1799734"/>
                  <a:pt x="11210737" y="1885950"/>
                </a:cubicBezTo>
                <a:cubicBezTo>
                  <a:pt x="10910908" y="1972166"/>
                  <a:pt x="10895861" y="1885325"/>
                  <a:pt x="10788575" y="1885950"/>
                </a:cubicBezTo>
                <a:cubicBezTo>
                  <a:pt x="10681289" y="1886575"/>
                  <a:pt x="10086760" y="1875308"/>
                  <a:pt x="9873892" y="1885950"/>
                </a:cubicBezTo>
                <a:cubicBezTo>
                  <a:pt x="9661024" y="1896592"/>
                  <a:pt x="9473644" y="1860253"/>
                  <a:pt x="9287556" y="1885950"/>
                </a:cubicBezTo>
                <a:cubicBezTo>
                  <a:pt x="9101468" y="1911647"/>
                  <a:pt x="9102733" y="1855326"/>
                  <a:pt x="9029568" y="1885950"/>
                </a:cubicBezTo>
                <a:cubicBezTo>
                  <a:pt x="8956403" y="1916574"/>
                  <a:pt x="8891022" y="1863429"/>
                  <a:pt x="8771581" y="1885950"/>
                </a:cubicBezTo>
                <a:cubicBezTo>
                  <a:pt x="8652140" y="1908471"/>
                  <a:pt x="8296252" y="1812782"/>
                  <a:pt x="8021071" y="1885950"/>
                </a:cubicBezTo>
                <a:cubicBezTo>
                  <a:pt x="7745890" y="1959118"/>
                  <a:pt x="7696417" y="1864576"/>
                  <a:pt x="7434735" y="1885950"/>
                </a:cubicBezTo>
                <a:cubicBezTo>
                  <a:pt x="7173053" y="1907324"/>
                  <a:pt x="7172944" y="1880988"/>
                  <a:pt x="7012574" y="1885950"/>
                </a:cubicBezTo>
                <a:cubicBezTo>
                  <a:pt x="6852204" y="1890912"/>
                  <a:pt x="6621028" y="1882290"/>
                  <a:pt x="6262064" y="1885950"/>
                </a:cubicBezTo>
                <a:cubicBezTo>
                  <a:pt x="5903100" y="1889610"/>
                  <a:pt x="6044179" y="1883060"/>
                  <a:pt x="5839903" y="1885950"/>
                </a:cubicBezTo>
                <a:cubicBezTo>
                  <a:pt x="5635627" y="1888840"/>
                  <a:pt x="5418679" y="1859124"/>
                  <a:pt x="5253567" y="1885950"/>
                </a:cubicBezTo>
                <a:cubicBezTo>
                  <a:pt x="5088455" y="1912776"/>
                  <a:pt x="4676034" y="1861370"/>
                  <a:pt x="4503057" y="1885950"/>
                </a:cubicBezTo>
                <a:cubicBezTo>
                  <a:pt x="4330080" y="1910530"/>
                  <a:pt x="4441533" y="1882912"/>
                  <a:pt x="4409244" y="1885950"/>
                </a:cubicBezTo>
                <a:cubicBezTo>
                  <a:pt x="4376955" y="1888988"/>
                  <a:pt x="3832426" y="1804473"/>
                  <a:pt x="3658734" y="1885950"/>
                </a:cubicBezTo>
                <a:cubicBezTo>
                  <a:pt x="3485042" y="1967427"/>
                  <a:pt x="3255434" y="1849800"/>
                  <a:pt x="3072399" y="1885950"/>
                </a:cubicBezTo>
                <a:cubicBezTo>
                  <a:pt x="2889365" y="1922100"/>
                  <a:pt x="2617995" y="1856770"/>
                  <a:pt x="2321889" y="1885950"/>
                </a:cubicBezTo>
                <a:cubicBezTo>
                  <a:pt x="2025783" y="1915130"/>
                  <a:pt x="1918124" y="1858821"/>
                  <a:pt x="1571379" y="1885950"/>
                </a:cubicBezTo>
                <a:cubicBezTo>
                  <a:pt x="1224634" y="1913079"/>
                  <a:pt x="1520020" y="1878685"/>
                  <a:pt x="1477566" y="1885950"/>
                </a:cubicBezTo>
                <a:cubicBezTo>
                  <a:pt x="1435112" y="1893215"/>
                  <a:pt x="797389" y="1874897"/>
                  <a:pt x="562882" y="1885950"/>
                </a:cubicBezTo>
                <a:cubicBezTo>
                  <a:pt x="328375" y="1897003"/>
                  <a:pt x="143362" y="1841419"/>
                  <a:pt x="0" y="1885950"/>
                </a:cubicBezTo>
                <a:cubicBezTo>
                  <a:pt x="-11070" y="1789114"/>
                  <a:pt x="19491" y="1602944"/>
                  <a:pt x="0" y="1471041"/>
                </a:cubicBezTo>
                <a:cubicBezTo>
                  <a:pt x="-19491" y="1339138"/>
                  <a:pt x="49376" y="1260263"/>
                  <a:pt x="0" y="1056132"/>
                </a:cubicBezTo>
                <a:cubicBezTo>
                  <a:pt x="-49376" y="852001"/>
                  <a:pt x="3798" y="740573"/>
                  <a:pt x="0" y="622363"/>
                </a:cubicBezTo>
                <a:cubicBezTo>
                  <a:pt x="-3798" y="504153"/>
                  <a:pt x="44335" y="238685"/>
                  <a:pt x="0" y="0"/>
                </a:cubicBezTo>
                <a:close/>
              </a:path>
              <a:path w="16417397" h="1885950" stroke="0" extrusionOk="0">
                <a:moveTo>
                  <a:pt x="0" y="0"/>
                </a:moveTo>
                <a:cubicBezTo>
                  <a:pt x="357591" y="-35490"/>
                  <a:pt x="562780" y="25668"/>
                  <a:pt x="750510" y="0"/>
                </a:cubicBezTo>
                <a:cubicBezTo>
                  <a:pt x="938240" y="-25668"/>
                  <a:pt x="987284" y="13985"/>
                  <a:pt x="1172671" y="0"/>
                </a:cubicBezTo>
                <a:cubicBezTo>
                  <a:pt x="1358058" y="-13985"/>
                  <a:pt x="1613334" y="11038"/>
                  <a:pt x="1759007" y="0"/>
                </a:cubicBezTo>
                <a:cubicBezTo>
                  <a:pt x="1904680" y="-11038"/>
                  <a:pt x="2178204" y="36465"/>
                  <a:pt x="2345342" y="0"/>
                </a:cubicBezTo>
                <a:cubicBezTo>
                  <a:pt x="2512480" y="-36465"/>
                  <a:pt x="2651934" y="4970"/>
                  <a:pt x="2767504" y="0"/>
                </a:cubicBezTo>
                <a:cubicBezTo>
                  <a:pt x="2883074" y="-4970"/>
                  <a:pt x="2841002" y="4448"/>
                  <a:pt x="2861318" y="0"/>
                </a:cubicBezTo>
                <a:cubicBezTo>
                  <a:pt x="2881634" y="-4448"/>
                  <a:pt x="3483034" y="39373"/>
                  <a:pt x="3776001" y="0"/>
                </a:cubicBezTo>
                <a:cubicBezTo>
                  <a:pt x="4068968" y="-39373"/>
                  <a:pt x="4355796" y="46563"/>
                  <a:pt x="4690685" y="0"/>
                </a:cubicBezTo>
                <a:cubicBezTo>
                  <a:pt x="5025574" y="-46563"/>
                  <a:pt x="5162370" y="39504"/>
                  <a:pt x="5605368" y="0"/>
                </a:cubicBezTo>
                <a:cubicBezTo>
                  <a:pt x="6048366" y="-39504"/>
                  <a:pt x="6125528" y="21599"/>
                  <a:pt x="6520052" y="0"/>
                </a:cubicBezTo>
                <a:cubicBezTo>
                  <a:pt x="6914576" y="-21599"/>
                  <a:pt x="6755414" y="50472"/>
                  <a:pt x="6942214" y="0"/>
                </a:cubicBezTo>
                <a:cubicBezTo>
                  <a:pt x="7129014" y="-50472"/>
                  <a:pt x="7139516" y="30278"/>
                  <a:pt x="7200201" y="0"/>
                </a:cubicBezTo>
                <a:cubicBezTo>
                  <a:pt x="7260886" y="-30278"/>
                  <a:pt x="7602206" y="44642"/>
                  <a:pt x="7786537" y="0"/>
                </a:cubicBezTo>
                <a:cubicBezTo>
                  <a:pt x="7970868" y="-44642"/>
                  <a:pt x="7990705" y="29523"/>
                  <a:pt x="8044525" y="0"/>
                </a:cubicBezTo>
                <a:cubicBezTo>
                  <a:pt x="8098345" y="-29523"/>
                  <a:pt x="8477144" y="74346"/>
                  <a:pt x="8795034" y="0"/>
                </a:cubicBezTo>
                <a:cubicBezTo>
                  <a:pt x="9112924" y="-74346"/>
                  <a:pt x="9376988" y="61680"/>
                  <a:pt x="9545544" y="0"/>
                </a:cubicBezTo>
                <a:cubicBezTo>
                  <a:pt x="9714100" y="-61680"/>
                  <a:pt x="10108972" y="102702"/>
                  <a:pt x="10460227" y="0"/>
                </a:cubicBezTo>
                <a:cubicBezTo>
                  <a:pt x="10811482" y="-102702"/>
                  <a:pt x="10524801" y="6173"/>
                  <a:pt x="10554041" y="0"/>
                </a:cubicBezTo>
                <a:cubicBezTo>
                  <a:pt x="10583281" y="-6173"/>
                  <a:pt x="10825763" y="25226"/>
                  <a:pt x="10976203" y="0"/>
                </a:cubicBezTo>
                <a:cubicBezTo>
                  <a:pt x="11126643" y="-25226"/>
                  <a:pt x="11499842" y="153"/>
                  <a:pt x="11726712" y="0"/>
                </a:cubicBezTo>
                <a:cubicBezTo>
                  <a:pt x="11953582" y="-153"/>
                  <a:pt x="11783990" y="3392"/>
                  <a:pt x="11820526" y="0"/>
                </a:cubicBezTo>
                <a:cubicBezTo>
                  <a:pt x="11857062" y="-3392"/>
                  <a:pt x="12206066" y="12693"/>
                  <a:pt x="12406861" y="0"/>
                </a:cubicBezTo>
                <a:cubicBezTo>
                  <a:pt x="12607657" y="-12693"/>
                  <a:pt x="12571214" y="11167"/>
                  <a:pt x="12664849" y="0"/>
                </a:cubicBezTo>
                <a:cubicBezTo>
                  <a:pt x="12758484" y="-11167"/>
                  <a:pt x="13232656" y="61157"/>
                  <a:pt x="13579533" y="0"/>
                </a:cubicBezTo>
                <a:cubicBezTo>
                  <a:pt x="13926410" y="-61157"/>
                  <a:pt x="13639034" y="7992"/>
                  <a:pt x="13673346" y="0"/>
                </a:cubicBezTo>
                <a:cubicBezTo>
                  <a:pt x="13707658" y="-7992"/>
                  <a:pt x="14179627" y="63762"/>
                  <a:pt x="14588030" y="0"/>
                </a:cubicBezTo>
                <a:cubicBezTo>
                  <a:pt x="14996433" y="-63762"/>
                  <a:pt x="14779863" y="7204"/>
                  <a:pt x="14846018" y="0"/>
                </a:cubicBezTo>
                <a:cubicBezTo>
                  <a:pt x="14912173" y="-7204"/>
                  <a:pt x="15291346" y="64579"/>
                  <a:pt x="15432353" y="0"/>
                </a:cubicBezTo>
                <a:cubicBezTo>
                  <a:pt x="15573361" y="-64579"/>
                  <a:pt x="16052393" y="16358"/>
                  <a:pt x="16417397" y="0"/>
                </a:cubicBezTo>
                <a:cubicBezTo>
                  <a:pt x="16468032" y="187380"/>
                  <a:pt x="16386714" y="256932"/>
                  <a:pt x="16417397" y="433769"/>
                </a:cubicBezTo>
                <a:cubicBezTo>
                  <a:pt x="16448080" y="610606"/>
                  <a:pt x="16389788" y="762268"/>
                  <a:pt x="16417397" y="905256"/>
                </a:cubicBezTo>
                <a:cubicBezTo>
                  <a:pt x="16445006" y="1048244"/>
                  <a:pt x="16362143" y="1239806"/>
                  <a:pt x="16417397" y="1376744"/>
                </a:cubicBezTo>
                <a:cubicBezTo>
                  <a:pt x="16472651" y="1513682"/>
                  <a:pt x="16368916" y="1677101"/>
                  <a:pt x="16417397" y="1885950"/>
                </a:cubicBezTo>
                <a:cubicBezTo>
                  <a:pt x="16149077" y="1921213"/>
                  <a:pt x="15957312" y="1861502"/>
                  <a:pt x="15831061" y="1885950"/>
                </a:cubicBezTo>
                <a:cubicBezTo>
                  <a:pt x="15704810" y="1910398"/>
                  <a:pt x="15682492" y="1865063"/>
                  <a:pt x="15573074" y="1885950"/>
                </a:cubicBezTo>
                <a:cubicBezTo>
                  <a:pt x="15463656" y="1906837"/>
                  <a:pt x="15238989" y="1871851"/>
                  <a:pt x="14986738" y="1885950"/>
                </a:cubicBezTo>
                <a:cubicBezTo>
                  <a:pt x="14734487" y="1900049"/>
                  <a:pt x="14775415" y="1873403"/>
                  <a:pt x="14564576" y="1885950"/>
                </a:cubicBezTo>
                <a:cubicBezTo>
                  <a:pt x="14353737" y="1898497"/>
                  <a:pt x="14167558" y="1832244"/>
                  <a:pt x="13814067" y="1885950"/>
                </a:cubicBezTo>
                <a:cubicBezTo>
                  <a:pt x="13460576" y="1939656"/>
                  <a:pt x="13289234" y="1850495"/>
                  <a:pt x="13063557" y="1885950"/>
                </a:cubicBezTo>
                <a:cubicBezTo>
                  <a:pt x="12837880" y="1921405"/>
                  <a:pt x="12661267" y="1807251"/>
                  <a:pt x="12313048" y="1885950"/>
                </a:cubicBezTo>
                <a:cubicBezTo>
                  <a:pt x="11964829" y="1964649"/>
                  <a:pt x="12243788" y="1876793"/>
                  <a:pt x="12219234" y="1885950"/>
                </a:cubicBezTo>
                <a:cubicBezTo>
                  <a:pt x="12194680" y="1895107"/>
                  <a:pt x="11968503" y="1846344"/>
                  <a:pt x="11797072" y="1885950"/>
                </a:cubicBezTo>
                <a:cubicBezTo>
                  <a:pt x="11625641" y="1925556"/>
                  <a:pt x="11557474" y="1874101"/>
                  <a:pt x="11374911" y="1885950"/>
                </a:cubicBezTo>
                <a:cubicBezTo>
                  <a:pt x="11192348" y="1897799"/>
                  <a:pt x="10991978" y="1859093"/>
                  <a:pt x="10624401" y="1885950"/>
                </a:cubicBezTo>
                <a:cubicBezTo>
                  <a:pt x="10256824" y="1912807"/>
                  <a:pt x="10458435" y="1884383"/>
                  <a:pt x="10366414" y="1885950"/>
                </a:cubicBezTo>
                <a:cubicBezTo>
                  <a:pt x="10274393" y="1887517"/>
                  <a:pt x="9918909" y="1821947"/>
                  <a:pt x="9780078" y="1885950"/>
                </a:cubicBezTo>
                <a:cubicBezTo>
                  <a:pt x="9641247" y="1949953"/>
                  <a:pt x="9202175" y="1871692"/>
                  <a:pt x="9029568" y="1885950"/>
                </a:cubicBezTo>
                <a:cubicBezTo>
                  <a:pt x="8856961" y="1900208"/>
                  <a:pt x="8979501" y="1881083"/>
                  <a:pt x="8935755" y="1885950"/>
                </a:cubicBezTo>
                <a:cubicBezTo>
                  <a:pt x="8892009" y="1890817"/>
                  <a:pt x="8806618" y="1881516"/>
                  <a:pt x="8677767" y="1885950"/>
                </a:cubicBezTo>
                <a:cubicBezTo>
                  <a:pt x="8548916" y="1890384"/>
                  <a:pt x="8610713" y="1883259"/>
                  <a:pt x="8583953" y="1885950"/>
                </a:cubicBezTo>
                <a:cubicBezTo>
                  <a:pt x="8557193" y="1888641"/>
                  <a:pt x="8391814" y="1858035"/>
                  <a:pt x="8325966" y="1885950"/>
                </a:cubicBezTo>
                <a:cubicBezTo>
                  <a:pt x="8260118" y="1913865"/>
                  <a:pt x="7662141" y="1839327"/>
                  <a:pt x="7411282" y="1885950"/>
                </a:cubicBezTo>
                <a:cubicBezTo>
                  <a:pt x="7160423" y="1932573"/>
                  <a:pt x="6717817" y="1872817"/>
                  <a:pt x="6496599" y="1885950"/>
                </a:cubicBezTo>
                <a:cubicBezTo>
                  <a:pt x="6275381" y="1899083"/>
                  <a:pt x="5946760" y="1807993"/>
                  <a:pt x="5746089" y="1885950"/>
                </a:cubicBezTo>
                <a:cubicBezTo>
                  <a:pt x="5545418" y="1963907"/>
                  <a:pt x="5587884" y="1865509"/>
                  <a:pt x="5488101" y="1885950"/>
                </a:cubicBezTo>
                <a:cubicBezTo>
                  <a:pt x="5388318" y="1906391"/>
                  <a:pt x="4867467" y="1816422"/>
                  <a:pt x="4573418" y="1885950"/>
                </a:cubicBezTo>
                <a:cubicBezTo>
                  <a:pt x="4279369" y="1955478"/>
                  <a:pt x="4234878" y="1824228"/>
                  <a:pt x="3987082" y="1885950"/>
                </a:cubicBezTo>
                <a:cubicBezTo>
                  <a:pt x="3739286" y="1947672"/>
                  <a:pt x="3819078" y="1872384"/>
                  <a:pt x="3729094" y="1885950"/>
                </a:cubicBezTo>
                <a:cubicBezTo>
                  <a:pt x="3639110" y="1899516"/>
                  <a:pt x="3507573" y="1855691"/>
                  <a:pt x="3306933" y="1885950"/>
                </a:cubicBezTo>
                <a:cubicBezTo>
                  <a:pt x="3106293" y="1916209"/>
                  <a:pt x="3144454" y="1873190"/>
                  <a:pt x="3048945" y="1885950"/>
                </a:cubicBezTo>
                <a:cubicBezTo>
                  <a:pt x="2953436" y="1898710"/>
                  <a:pt x="2985750" y="1877605"/>
                  <a:pt x="2955131" y="1885950"/>
                </a:cubicBezTo>
                <a:cubicBezTo>
                  <a:pt x="2924512" y="1894295"/>
                  <a:pt x="2624594" y="1872957"/>
                  <a:pt x="2368796" y="1885950"/>
                </a:cubicBezTo>
                <a:cubicBezTo>
                  <a:pt x="2112999" y="1898943"/>
                  <a:pt x="1958660" y="1863890"/>
                  <a:pt x="1618286" y="1885950"/>
                </a:cubicBezTo>
                <a:cubicBezTo>
                  <a:pt x="1277912" y="1908010"/>
                  <a:pt x="1282983" y="1849496"/>
                  <a:pt x="1196125" y="1885950"/>
                </a:cubicBezTo>
                <a:cubicBezTo>
                  <a:pt x="1109267" y="1922404"/>
                  <a:pt x="258170" y="1769324"/>
                  <a:pt x="0" y="1885950"/>
                </a:cubicBezTo>
                <a:cubicBezTo>
                  <a:pt x="-16076" y="1709534"/>
                  <a:pt x="29427" y="1598610"/>
                  <a:pt x="0" y="1433322"/>
                </a:cubicBezTo>
                <a:cubicBezTo>
                  <a:pt x="-29427" y="1268034"/>
                  <a:pt x="5018" y="1202661"/>
                  <a:pt x="0" y="980694"/>
                </a:cubicBezTo>
                <a:cubicBezTo>
                  <a:pt x="-5018" y="758727"/>
                  <a:pt x="43542" y="677160"/>
                  <a:pt x="0" y="565785"/>
                </a:cubicBezTo>
                <a:cubicBezTo>
                  <a:pt x="-43542" y="454410"/>
                  <a:pt x="64495" y="214522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4037293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0"/>
            <a:r>
              <a:rPr lang="de-AT" sz="2400" b="1" dirty="0">
                <a:solidFill>
                  <a:schemeClr val="tx1"/>
                </a:solidFill>
                <a:latin typeface="+mj-lt"/>
              </a:rPr>
              <a:t>Das Erbstatut erfasst jede Form des Übergangs von Vermögenswerten, Rechten und Pflichten von Todes wegen.</a:t>
            </a:r>
          </a:p>
        </p:txBody>
      </p:sp>
    </p:spTree>
    <p:extLst>
      <p:ext uri="{BB962C8B-B14F-4D97-AF65-F5344CB8AC3E}">
        <p14:creationId xmlns:p14="http://schemas.microsoft.com/office/powerpoint/2010/main" val="875300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4E2E7F0-E6CB-4823-88AE-C905F5345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2212504"/>
            <a:ext cx="14080376" cy="6164639"/>
          </a:xfrm>
        </p:spPr>
        <p:txBody>
          <a:bodyPr>
            <a:normAutofit/>
          </a:bodyPr>
          <a:lstStyle/>
          <a:p>
            <a:endParaRPr lang="de-AT" sz="3600" b="1" dirty="0"/>
          </a:p>
          <a:p>
            <a:r>
              <a:rPr lang="de-AT" sz="3600" b="1" dirty="0"/>
              <a:t> </a:t>
            </a:r>
            <a:r>
              <a:rPr lang="de-AT" sz="3200" b="1" dirty="0"/>
              <a:t> Zur Reichweite des Erbstatuts: sehr breiter Ansatz (</a:t>
            </a:r>
            <a:r>
              <a:rPr lang="de-AT" sz="3200" b="1" dirty="0" err="1"/>
              <a:t>vgl</a:t>
            </a:r>
            <a:r>
              <a:rPr lang="de-AT" sz="3200" b="1" dirty="0"/>
              <a:t> </a:t>
            </a:r>
            <a:r>
              <a:rPr lang="de-AT" sz="3200" b="1" dirty="0" err="1"/>
              <a:t>ErwGr</a:t>
            </a:r>
            <a:r>
              <a:rPr lang="de-AT" sz="3200" b="1" dirty="0"/>
              <a:t> 9)</a:t>
            </a:r>
          </a:p>
          <a:p>
            <a:pPr marL="457200" lvl="1" indent="0">
              <a:buNone/>
            </a:pPr>
            <a:endParaRPr lang="de-AT" dirty="0"/>
          </a:p>
          <a:p>
            <a:pPr marL="457200" lvl="1" indent="0">
              <a:buNone/>
            </a:pPr>
            <a:endParaRPr lang="de-AT" sz="3600" dirty="0">
              <a:latin typeface="+mn-lt"/>
            </a:endParaRPr>
          </a:p>
          <a:p>
            <a:pPr lvl="1"/>
            <a:endParaRPr lang="de-AT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10A58F5-8AE4-41A4-9277-B6D41B920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6" y="614932"/>
            <a:ext cx="13707533" cy="933902"/>
          </a:xfrm>
        </p:spPr>
        <p:txBody>
          <a:bodyPr/>
          <a:lstStyle/>
          <a:p>
            <a:r>
              <a:rPr lang="de-AT" dirty="0"/>
              <a:t>Praktische Herausforderungen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3937B9-100E-4725-9250-6CD7DD54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D0A-9AA1-7A4D-9165-38BB56AB014E}" type="datetime4">
              <a:rPr lang="de-AT" smtClean="0"/>
              <a:t>22. April 2026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60325A-3101-4173-B150-96684DD69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3DA4-3172-BF4E-AAD3-F8E76F90D071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64D055F-02F3-4966-B5A8-2E8447FD592B}"/>
              </a:ext>
            </a:extLst>
          </p:cNvPr>
          <p:cNvSpPr/>
          <p:nvPr/>
        </p:nvSpPr>
        <p:spPr>
          <a:xfrm>
            <a:off x="1550647" y="5072374"/>
            <a:ext cx="13707533" cy="1309586"/>
          </a:xfrm>
          <a:custGeom>
            <a:avLst/>
            <a:gdLst>
              <a:gd name="connsiteX0" fmla="*/ 0 w 13707533"/>
              <a:gd name="connsiteY0" fmla="*/ 0 h 1309586"/>
              <a:gd name="connsiteX1" fmla="*/ 321829 w 13707533"/>
              <a:gd name="connsiteY1" fmla="*/ 0 h 1309586"/>
              <a:gd name="connsiteX2" fmla="*/ 643658 w 13707533"/>
              <a:gd name="connsiteY2" fmla="*/ 0 h 1309586"/>
              <a:gd name="connsiteX3" fmla="*/ 1239638 w 13707533"/>
              <a:gd name="connsiteY3" fmla="*/ 0 h 1309586"/>
              <a:gd name="connsiteX4" fmla="*/ 1972693 w 13707533"/>
              <a:gd name="connsiteY4" fmla="*/ 0 h 1309586"/>
              <a:gd name="connsiteX5" fmla="*/ 2568672 w 13707533"/>
              <a:gd name="connsiteY5" fmla="*/ 0 h 1309586"/>
              <a:gd name="connsiteX6" fmla="*/ 3438803 w 13707533"/>
              <a:gd name="connsiteY6" fmla="*/ 0 h 1309586"/>
              <a:gd name="connsiteX7" fmla="*/ 3760632 w 13707533"/>
              <a:gd name="connsiteY7" fmla="*/ 0 h 1309586"/>
              <a:gd name="connsiteX8" fmla="*/ 4219536 w 13707533"/>
              <a:gd name="connsiteY8" fmla="*/ 0 h 1309586"/>
              <a:gd name="connsiteX9" fmla="*/ 4541365 w 13707533"/>
              <a:gd name="connsiteY9" fmla="*/ 0 h 1309586"/>
              <a:gd name="connsiteX10" fmla="*/ 5411496 w 13707533"/>
              <a:gd name="connsiteY10" fmla="*/ 0 h 1309586"/>
              <a:gd name="connsiteX11" fmla="*/ 5733325 w 13707533"/>
              <a:gd name="connsiteY11" fmla="*/ 0 h 1309586"/>
              <a:gd name="connsiteX12" fmla="*/ 6466380 w 13707533"/>
              <a:gd name="connsiteY12" fmla="*/ 0 h 1309586"/>
              <a:gd name="connsiteX13" fmla="*/ 7062359 w 13707533"/>
              <a:gd name="connsiteY13" fmla="*/ 0 h 1309586"/>
              <a:gd name="connsiteX14" fmla="*/ 7795414 w 13707533"/>
              <a:gd name="connsiteY14" fmla="*/ 0 h 1309586"/>
              <a:gd name="connsiteX15" fmla="*/ 8254319 w 13707533"/>
              <a:gd name="connsiteY15" fmla="*/ 0 h 1309586"/>
              <a:gd name="connsiteX16" fmla="*/ 8576148 w 13707533"/>
              <a:gd name="connsiteY16" fmla="*/ 0 h 1309586"/>
              <a:gd name="connsiteX17" fmla="*/ 9172128 w 13707533"/>
              <a:gd name="connsiteY17" fmla="*/ 0 h 1309586"/>
              <a:gd name="connsiteX18" fmla="*/ 9905183 w 13707533"/>
              <a:gd name="connsiteY18" fmla="*/ 0 h 1309586"/>
              <a:gd name="connsiteX19" fmla="*/ 10364087 w 13707533"/>
              <a:gd name="connsiteY19" fmla="*/ 0 h 1309586"/>
              <a:gd name="connsiteX20" fmla="*/ 11234217 w 13707533"/>
              <a:gd name="connsiteY20" fmla="*/ 0 h 1309586"/>
              <a:gd name="connsiteX21" fmla="*/ 11693122 w 13707533"/>
              <a:gd name="connsiteY21" fmla="*/ 0 h 1309586"/>
              <a:gd name="connsiteX22" fmla="*/ 12426177 w 13707533"/>
              <a:gd name="connsiteY22" fmla="*/ 0 h 1309586"/>
              <a:gd name="connsiteX23" fmla="*/ 12748006 w 13707533"/>
              <a:gd name="connsiteY23" fmla="*/ 0 h 1309586"/>
              <a:gd name="connsiteX24" fmla="*/ 12932759 w 13707533"/>
              <a:gd name="connsiteY24" fmla="*/ 0 h 1309586"/>
              <a:gd name="connsiteX25" fmla="*/ 13707533 w 13707533"/>
              <a:gd name="connsiteY25" fmla="*/ 0 h 1309586"/>
              <a:gd name="connsiteX26" fmla="*/ 13707533 w 13707533"/>
              <a:gd name="connsiteY26" fmla="*/ 436529 h 1309586"/>
              <a:gd name="connsiteX27" fmla="*/ 13707533 w 13707533"/>
              <a:gd name="connsiteY27" fmla="*/ 873057 h 1309586"/>
              <a:gd name="connsiteX28" fmla="*/ 13707533 w 13707533"/>
              <a:gd name="connsiteY28" fmla="*/ 1309586 h 1309586"/>
              <a:gd name="connsiteX29" fmla="*/ 13385704 w 13707533"/>
              <a:gd name="connsiteY29" fmla="*/ 1309586 h 1309586"/>
              <a:gd name="connsiteX30" fmla="*/ 12926800 w 13707533"/>
              <a:gd name="connsiteY30" fmla="*/ 1309586 h 1309586"/>
              <a:gd name="connsiteX31" fmla="*/ 12604971 w 13707533"/>
              <a:gd name="connsiteY31" fmla="*/ 1309586 h 1309586"/>
              <a:gd name="connsiteX32" fmla="*/ 12283142 w 13707533"/>
              <a:gd name="connsiteY32" fmla="*/ 1309586 h 1309586"/>
              <a:gd name="connsiteX33" fmla="*/ 11550087 w 13707533"/>
              <a:gd name="connsiteY33" fmla="*/ 1309586 h 1309586"/>
              <a:gd name="connsiteX34" fmla="*/ 10817031 w 13707533"/>
              <a:gd name="connsiteY34" fmla="*/ 1309586 h 1309586"/>
              <a:gd name="connsiteX35" fmla="*/ 9946901 w 13707533"/>
              <a:gd name="connsiteY35" fmla="*/ 1309586 h 1309586"/>
              <a:gd name="connsiteX36" fmla="*/ 9076771 w 13707533"/>
              <a:gd name="connsiteY36" fmla="*/ 1309586 h 1309586"/>
              <a:gd name="connsiteX37" fmla="*/ 8206640 w 13707533"/>
              <a:gd name="connsiteY37" fmla="*/ 1309586 h 1309586"/>
              <a:gd name="connsiteX38" fmla="*/ 7610661 w 13707533"/>
              <a:gd name="connsiteY38" fmla="*/ 1309586 h 1309586"/>
              <a:gd name="connsiteX39" fmla="*/ 7425907 w 13707533"/>
              <a:gd name="connsiteY39" fmla="*/ 1309586 h 1309586"/>
              <a:gd name="connsiteX40" fmla="*/ 6555777 w 13707533"/>
              <a:gd name="connsiteY40" fmla="*/ 1309586 h 1309586"/>
              <a:gd name="connsiteX41" fmla="*/ 5959797 w 13707533"/>
              <a:gd name="connsiteY41" fmla="*/ 1309586 h 1309586"/>
              <a:gd name="connsiteX42" fmla="*/ 5226742 w 13707533"/>
              <a:gd name="connsiteY42" fmla="*/ 1309586 h 1309586"/>
              <a:gd name="connsiteX43" fmla="*/ 4630762 w 13707533"/>
              <a:gd name="connsiteY43" fmla="*/ 1309586 h 1309586"/>
              <a:gd name="connsiteX44" fmla="*/ 3760632 w 13707533"/>
              <a:gd name="connsiteY44" fmla="*/ 1309586 h 1309586"/>
              <a:gd name="connsiteX45" fmla="*/ 3301728 w 13707533"/>
              <a:gd name="connsiteY45" fmla="*/ 1309586 h 1309586"/>
              <a:gd name="connsiteX46" fmla="*/ 2568672 w 13707533"/>
              <a:gd name="connsiteY46" fmla="*/ 1309586 h 1309586"/>
              <a:gd name="connsiteX47" fmla="*/ 2109768 w 13707533"/>
              <a:gd name="connsiteY47" fmla="*/ 1309586 h 1309586"/>
              <a:gd name="connsiteX48" fmla="*/ 1925014 w 13707533"/>
              <a:gd name="connsiteY48" fmla="*/ 1309586 h 1309586"/>
              <a:gd name="connsiteX49" fmla="*/ 1740261 w 13707533"/>
              <a:gd name="connsiteY49" fmla="*/ 1309586 h 1309586"/>
              <a:gd name="connsiteX50" fmla="*/ 1418432 w 13707533"/>
              <a:gd name="connsiteY50" fmla="*/ 1309586 h 1309586"/>
              <a:gd name="connsiteX51" fmla="*/ 1096603 w 13707533"/>
              <a:gd name="connsiteY51" fmla="*/ 1309586 h 1309586"/>
              <a:gd name="connsiteX52" fmla="*/ 911849 w 13707533"/>
              <a:gd name="connsiteY52" fmla="*/ 1309586 h 1309586"/>
              <a:gd name="connsiteX53" fmla="*/ 0 w 13707533"/>
              <a:gd name="connsiteY53" fmla="*/ 1309586 h 1309586"/>
              <a:gd name="connsiteX54" fmla="*/ 0 w 13707533"/>
              <a:gd name="connsiteY54" fmla="*/ 912345 h 1309586"/>
              <a:gd name="connsiteX55" fmla="*/ 0 w 13707533"/>
              <a:gd name="connsiteY55" fmla="*/ 502008 h 1309586"/>
              <a:gd name="connsiteX56" fmla="*/ 0 w 13707533"/>
              <a:gd name="connsiteY56" fmla="*/ 0 h 130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3707533" h="1309586" fill="none" extrusionOk="0">
                <a:moveTo>
                  <a:pt x="0" y="0"/>
                </a:moveTo>
                <a:cubicBezTo>
                  <a:pt x="81581" y="-19879"/>
                  <a:pt x="195494" y="17631"/>
                  <a:pt x="321829" y="0"/>
                </a:cubicBezTo>
                <a:cubicBezTo>
                  <a:pt x="448164" y="-17631"/>
                  <a:pt x="511145" y="3008"/>
                  <a:pt x="643658" y="0"/>
                </a:cubicBezTo>
                <a:cubicBezTo>
                  <a:pt x="776171" y="-3008"/>
                  <a:pt x="1047666" y="36797"/>
                  <a:pt x="1239638" y="0"/>
                </a:cubicBezTo>
                <a:cubicBezTo>
                  <a:pt x="1431610" y="-36797"/>
                  <a:pt x="1629370" y="28070"/>
                  <a:pt x="1972693" y="0"/>
                </a:cubicBezTo>
                <a:cubicBezTo>
                  <a:pt x="2316017" y="-28070"/>
                  <a:pt x="2375742" y="51445"/>
                  <a:pt x="2568672" y="0"/>
                </a:cubicBezTo>
                <a:cubicBezTo>
                  <a:pt x="2761602" y="-51445"/>
                  <a:pt x="3084716" y="29631"/>
                  <a:pt x="3438803" y="0"/>
                </a:cubicBezTo>
                <a:cubicBezTo>
                  <a:pt x="3792890" y="-29631"/>
                  <a:pt x="3677258" y="34117"/>
                  <a:pt x="3760632" y="0"/>
                </a:cubicBezTo>
                <a:cubicBezTo>
                  <a:pt x="3844006" y="-34117"/>
                  <a:pt x="4041021" y="446"/>
                  <a:pt x="4219536" y="0"/>
                </a:cubicBezTo>
                <a:cubicBezTo>
                  <a:pt x="4398051" y="-446"/>
                  <a:pt x="4419458" y="26012"/>
                  <a:pt x="4541365" y="0"/>
                </a:cubicBezTo>
                <a:cubicBezTo>
                  <a:pt x="4663272" y="-26012"/>
                  <a:pt x="5150361" y="49002"/>
                  <a:pt x="5411496" y="0"/>
                </a:cubicBezTo>
                <a:cubicBezTo>
                  <a:pt x="5672631" y="-49002"/>
                  <a:pt x="5575435" y="29913"/>
                  <a:pt x="5733325" y="0"/>
                </a:cubicBezTo>
                <a:cubicBezTo>
                  <a:pt x="5891215" y="-29913"/>
                  <a:pt x="6219917" y="81233"/>
                  <a:pt x="6466380" y="0"/>
                </a:cubicBezTo>
                <a:cubicBezTo>
                  <a:pt x="6712843" y="-81233"/>
                  <a:pt x="6774622" y="23420"/>
                  <a:pt x="7062359" y="0"/>
                </a:cubicBezTo>
                <a:cubicBezTo>
                  <a:pt x="7350096" y="-23420"/>
                  <a:pt x="7519603" y="15731"/>
                  <a:pt x="7795414" y="0"/>
                </a:cubicBezTo>
                <a:cubicBezTo>
                  <a:pt x="8071226" y="-15731"/>
                  <a:pt x="8085631" y="22226"/>
                  <a:pt x="8254319" y="0"/>
                </a:cubicBezTo>
                <a:cubicBezTo>
                  <a:pt x="8423007" y="-22226"/>
                  <a:pt x="8438744" y="17945"/>
                  <a:pt x="8576148" y="0"/>
                </a:cubicBezTo>
                <a:cubicBezTo>
                  <a:pt x="8713552" y="-17945"/>
                  <a:pt x="8995750" y="17740"/>
                  <a:pt x="9172128" y="0"/>
                </a:cubicBezTo>
                <a:cubicBezTo>
                  <a:pt x="9348506" y="-17740"/>
                  <a:pt x="9587415" y="27845"/>
                  <a:pt x="9905183" y="0"/>
                </a:cubicBezTo>
                <a:cubicBezTo>
                  <a:pt x="10222952" y="-27845"/>
                  <a:pt x="10241126" y="39131"/>
                  <a:pt x="10364087" y="0"/>
                </a:cubicBezTo>
                <a:cubicBezTo>
                  <a:pt x="10487048" y="-39131"/>
                  <a:pt x="10854998" y="87289"/>
                  <a:pt x="11234217" y="0"/>
                </a:cubicBezTo>
                <a:cubicBezTo>
                  <a:pt x="11613436" y="-87289"/>
                  <a:pt x="11565353" y="47137"/>
                  <a:pt x="11693122" y="0"/>
                </a:cubicBezTo>
                <a:cubicBezTo>
                  <a:pt x="11820892" y="-47137"/>
                  <a:pt x="12190225" y="77908"/>
                  <a:pt x="12426177" y="0"/>
                </a:cubicBezTo>
                <a:cubicBezTo>
                  <a:pt x="12662130" y="-77908"/>
                  <a:pt x="12614124" y="30127"/>
                  <a:pt x="12748006" y="0"/>
                </a:cubicBezTo>
                <a:cubicBezTo>
                  <a:pt x="12881888" y="-30127"/>
                  <a:pt x="12885293" y="18751"/>
                  <a:pt x="12932759" y="0"/>
                </a:cubicBezTo>
                <a:cubicBezTo>
                  <a:pt x="12980225" y="-18751"/>
                  <a:pt x="13464257" y="87400"/>
                  <a:pt x="13707533" y="0"/>
                </a:cubicBezTo>
                <a:cubicBezTo>
                  <a:pt x="13747802" y="112829"/>
                  <a:pt x="13669277" y="233507"/>
                  <a:pt x="13707533" y="436529"/>
                </a:cubicBezTo>
                <a:cubicBezTo>
                  <a:pt x="13745789" y="639551"/>
                  <a:pt x="13675840" y="676376"/>
                  <a:pt x="13707533" y="873057"/>
                </a:cubicBezTo>
                <a:cubicBezTo>
                  <a:pt x="13739226" y="1069738"/>
                  <a:pt x="13691149" y="1124946"/>
                  <a:pt x="13707533" y="1309586"/>
                </a:cubicBezTo>
                <a:cubicBezTo>
                  <a:pt x="13631648" y="1311082"/>
                  <a:pt x="13496105" y="1295712"/>
                  <a:pt x="13385704" y="1309586"/>
                </a:cubicBezTo>
                <a:cubicBezTo>
                  <a:pt x="13275303" y="1323460"/>
                  <a:pt x="13138557" y="1278208"/>
                  <a:pt x="12926800" y="1309586"/>
                </a:cubicBezTo>
                <a:cubicBezTo>
                  <a:pt x="12715043" y="1340964"/>
                  <a:pt x="12749365" y="1287611"/>
                  <a:pt x="12604971" y="1309586"/>
                </a:cubicBezTo>
                <a:cubicBezTo>
                  <a:pt x="12460577" y="1331561"/>
                  <a:pt x="12431264" y="1290159"/>
                  <a:pt x="12283142" y="1309586"/>
                </a:cubicBezTo>
                <a:cubicBezTo>
                  <a:pt x="12135020" y="1329013"/>
                  <a:pt x="11761255" y="1243064"/>
                  <a:pt x="11550087" y="1309586"/>
                </a:cubicBezTo>
                <a:cubicBezTo>
                  <a:pt x="11338920" y="1376108"/>
                  <a:pt x="11033227" y="1280981"/>
                  <a:pt x="10817031" y="1309586"/>
                </a:cubicBezTo>
                <a:cubicBezTo>
                  <a:pt x="10600835" y="1338191"/>
                  <a:pt x="10172502" y="1279650"/>
                  <a:pt x="9946901" y="1309586"/>
                </a:cubicBezTo>
                <a:cubicBezTo>
                  <a:pt x="9721300" y="1339522"/>
                  <a:pt x="9267975" y="1225579"/>
                  <a:pt x="9076771" y="1309586"/>
                </a:cubicBezTo>
                <a:cubicBezTo>
                  <a:pt x="8885567" y="1393593"/>
                  <a:pt x="8543560" y="1279342"/>
                  <a:pt x="8206640" y="1309586"/>
                </a:cubicBezTo>
                <a:cubicBezTo>
                  <a:pt x="7869720" y="1339830"/>
                  <a:pt x="7890400" y="1293018"/>
                  <a:pt x="7610661" y="1309586"/>
                </a:cubicBezTo>
                <a:cubicBezTo>
                  <a:pt x="7330922" y="1326154"/>
                  <a:pt x="7475174" y="1308207"/>
                  <a:pt x="7425907" y="1309586"/>
                </a:cubicBezTo>
                <a:cubicBezTo>
                  <a:pt x="7376640" y="1310965"/>
                  <a:pt x="6890887" y="1253224"/>
                  <a:pt x="6555777" y="1309586"/>
                </a:cubicBezTo>
                <a:cubicBezTo>
                  <a:pt x="6220667" y="1365948"/>
                  <a:pt x="6114395" y="1304086"/>
                  <a:pt x="5959797" y="1309586"/>
                </a:cubicBezTo>
                <a:cubicBezTo>
                  <a:pt x="5805199" y="1315086"/>
                  <a:pt x="5566461" y="1308299"/>
                  <a:pt x="5226742" y="1309586"/>
                </a:cubicBezTo>
                <a:cubicBezTo>
                  <a:pt x="4887023" y="1310873"/>
                  <a:pt x="4805703" y="1251315"/>
                  <a:pt x="4630762" y="1309586"/>
                </a:cubicBezTo>
                <a:cubicBezTo>
                  <a:pt x="4455821" y="1367857"/>
                  <a:pt x="4046180" y="1287361"/>
                  <a:pt x="3760632" y="1309586"/>
                </a:cubicBezTo>
                <a:cubicBezTo>
                  <a:pt x="3475084" y="1331811"/>
                  <a:pt x="3468612" y="1277810"/>
                  <a:pt x="3301728" y="1309586"/>
                </a:cubicBezTo>
                <a:cubicBezTo>
                  <a:pt x="3134844" y="1341362"/>
                  <a:pt x="2903636" y="1228450"/>
                  <a:pt x="2568672" y="1309586"/>
                </a:cubicBezTo>
                <a:cubicBezTo>
                  <a:pt x="2233708" y="1390722"/>
                  <a:pt x="2330465" y="1268987"/>
                  <a:pt x="2109768" y="1309586"/>
                </a:cubicBezTo>
                <a:cubicBezTo>
                  <a:pt x="1889071" y="1350185"/>
                  <a:pt x="1997274" y="1305436"/>
                  <a:pt x="1925014" y="1309586"/>
                </a:cubicBezTo>
                <a:cubicBezTo>
                  <a:pt x="1852754" y="1313736"/>
                  <a:pt x="1778892" y="1292373"/>
                  <a:pt x="1740261" y="1309586"/>
                </a:cubicBezTo>
                <a:cubicBezTo>
                  <a:pt x="1701630" y="1326799"/>
                  <a:pt x="1538942" y="1296141"/>
                  <a:pt x="1418432" y="1309586"/>
                </a:cubicBezTo>
                <a:cubicBezTo>
                  <a:pt x="1297922" y="1323031"/>
                  <a:pt x="1251578" y="1305276"/>
                  <a:pt x="1096603" y="1309586"/>
                </a:cubicBezTo>
                <a:cubicBezTo>
                  <a:pt x="941628" y="1313896"/>
                  <a:pt x="958958" y="1292672"/>
                  <a:pt x="911849" y="1309586"/>
                </a:cubicBezTo>
                <a:cubicBezTo>
                  <a:pt x="864740" y="1326500"/>
                  <a:pt x="422378" y="1306447"/>
                  <a:pt x="0" y="1309586"/>
                </a:cubicBezTo>
                <a:cubicBezTo>
                  <a:pt x="-9124" y="1134736"/>
                  <a:pt x="21202" y="1062152"/>
                  <a:pt x="0" y="912345"/>
                </a:cubicBezTo>
                <a:cubicBezTo>
                  <a:pt x="-21202" y="762538"/>
                  <a:pt x="12317" y="615567"/>
                  <a:pt x="0" y="502008"/>
                </a:cubicBezTo>
                <a:cubicBezTo>
                  <a:pt x="-12317" y="388449"/>
                  <a:pt x="17372" y="230800"/>
                  <a:pt x="0" y="0"/>
                </a:cubicBezTo>
                <a:close/>
              </a:path>
              <a:path w="13707533" h="1309586" stroke="0" extrusionOk="0">
                <a:moveTo>
                  <a:pt x="0" y="0"/>
                </a:moveTo>
                <a:cubicBezTo>
                  <a:pt x="192267" y="-52557"/>
                  <a:pt x="539183" y="63891"/>
                  <a:pt x="733055" y="0"/>
                </a:cubicBezTo>
                <a:cubicBezTo>
                  <a:pt x="926928" y="-63891"/>
                  <a:pt x="967518" y="37611"/>
                  <a:pt x="1191959" y="0"/>
                </a:cubicBezTo>
                <a:cubicBezTo>
                  <a:pt x="1416400" y="-37611"/>
                  <a:pt x="1495415" y="69000"/>
                  <a:pt x="1787939" y="0"/>
                </a:cubicBezTo>
                <a:cubicBezTo>
                  <a:pt x="2080463" y="-69000"/>
                  <a:pt x="2254449" y="5836"/>
                  <a:pt x="2383919" y="0"/>
                </a:cubicBezTo>
                <a:cubicBezTo>
                  <a:pt x="2513389" y="-5836"/>
                  <a:pt x="2688094" y="30186"/>
                  <a:pt x="2842823" y="0"/>
                </a:cubicBezTo>
                <a:cubicBezTo>
                  <a:pt x="2997552" y="-30186"/>
                  <a:pt x="2939159" y="10489"/>
                  <a:pt x="3027577" y="0"/>
                </a:cubicBezTo>
                <a:cubicBezTo>
                  <a:pt x="3115995" y="-10489"/>
                  <a:pt x="3598907" y="46796"/>
                  <a:pt x="3897707" y="0"/>
                </a:cubicBezTo>
                <a:cubicBezTo>
                  <a:pt x="4196507" y="-46796"/>
                  <a:pt x="4557437" y="44484"/>
                  <a:pt x="4767838" y="0"/>
                </a:cubicBezTo>
                <a:cubicBezTo>
                  <a:pt x="4978239" y="-44484"/>
                  <a:pt x="5401960" y="59526"/>
                  <a:pt x="5637968" y="0"/>
                </a:cubicBezTo>
                <a:cubicBezTo>
                  <a:pt x="5873976" y="-59526"/>
                  <a:pt x="6294184" y="41836"/>
                  <a:pt x="6508098" y="0"/>
                </a:cubicBezTo>
                <a:cubicBezTo>
                  <a:pt x="6722012" y="-41836"/>
                  <a:pt x="6746789" y="27472"/>
                  <a:pt x="6967003" y="0"/>
                </a:cubicBezTo>
                <a:cubicBezTo>
                  <a:pt x="7187217" y="-27472"/>
                  <a:pt x="7192234" y="4199"/>
                  <a:pt x="7288832" y="0"/>
                </a:cubicBezTo>
                <a:cubicBezTo>
                  <a:pt x="7385430" y="-4199"/>
                  <a:pt x="7746238" y="35937"/>
                  <a:pt x="7884811" y="0"/>
                </a:cubicBezTo>
                <a:cubicBezTo>
                  <a:pt x="8023384" y="-35937"/>
                  <a:pt x="8051721" y="16728"/>
                  <a:pt x="8206640" y="0"/>
                </a:cubicBezTo>
                <a:cubicBezTo>
                  <a:pt x="8361559" y="-16728"/>
                  <a:pt x="8642060" y="83081"/>
                  <a:pt x="8939695" y="0"/>
                </a:cubicBezTo>
                <a:cubicBezTo>
                  <a:pt x="9237331" y="-83081"/>
                  <a:pt x="9438947" y="33548"/>
                  <a:pt x="9672750" y="0"/>
                </a:cubicBezTo>
                <a:cubicBezTo>
                  <a:pt x="9906554" y="-33548"/>
                  <a:pt x="10183940" y="96313"/>
                  <a:pt x="10542881" y="0"/>
                </a:cubicBezTo>
                <a:cubicBezTo>
                  <a:pt x="10901822" y="-96313"/>
                  <a:pt x="10645701" y="12813"/>
                  <a:pt x="10727635" y="0"/>
                </a:cubicBezTo>
                <a:cubicBezTo>
                  <a:pt x="10809569" y="-12813"/>
                  <a:pt x="10964177" y="34433"/>
                  <a:pt x="11186539" y="0"/>
                </a:cubicBezTo>
                <a:cubicBezTo>
                  <a:pt x="11408901" y="-34433"/>
                  <a:pt x="11765312" y="1593"/>
                  <a:pt x="11919594" y="0"/>
                </a:cubicBezTo>
                <a:cubicBezTo>
                  <a:pt x="12073877" y="-1593"/>
                  <a:pt x="12033204" y="13767"/>
                  <a:pt x="12104348" y="0"/>
                </a:cubicBezTo>
                <a:cubicBezTo>
                  <a:pt x="12175492" y="-13767"/>
                  <a:pt x="12477404" y="42007"/>
                  <a:pt x="12700327" y="0"/>
                </a:cubicBezTo>
                <a:cubicBezTo>
                  <a:pt x="12923250" y="-42007"/>
                  <a:pt x="12895625" y="16853"/>
                  <a:pt x="13022156" y="0"/>
                </a:cubicBezTo>
                <a:cubicBezTo>
                  <a:pt x="13148687" y="-16853"/>
                  <a:pt x="13439870" y="62710"/>
                  <a:pt x="13707533" y="0"/>
                </a:cubicBezTo>
                <a:cubicBezTo>
                  <a:pt x="13729410" y="153482"/>
                  <a:pt x="13702089" y="316079"/>
                  <a:pt x="13707533" y="397241"/>
                </a:cubicBezTo>
                <a:cubicBezTo>
                  <a:pt x="13712977" y="478403"/>
                  <a:pt x="13688137" y="674557"/>
                  <a:pt x="13707533" y="794482"/>
                </a:cubicBezTo>
                <a:cubicBezTo>
                  <a:pt x="13726929" y="914407"/>
                  <a:pt x="13693473" y="1148912"/>
                  <a:pt x="13707533" y="1309586"/>
                </a:cubicBezTo>
                <a:cubicBezTo>
                  <a:pt x="13584881" y="1333252"/>
                  <a:pt x="13515242" y="1288989"/>
                  <a:pt x="13385704" y="1309586"/>
                </a:cubicBezTo>
                <a:cubicBezTo>
                  <a:pt x="13256166" y="1330183"/>
                  <a:pt x="12980050" y="1254902"/>
                  <a:pt x="12789724" y="1309586"/>
                </a:cubicBezTo>
                <a:cubicBezTo>
                  <a:pt x="12599398" y="1364270"/>
                  <a:pt x="12314745" y="1277312"/>
                  <a:pt x="12193745" y="1309586"/>
                </a:cubicBezTo>
                <a:cubicBezTo>
                  <a:pt x="12072745" y="1341860"/>
                  <a:pt x="12008940" y="1296684"/>
                  <a:pt x="11871916" y="1309586"/>
                </a:cubicBezTo>
                <a:cubicBezTo>
                  <a:pt x="11734892" y="1322488"/>
                  <a:pt x="11414275" y="1231538"/>
                  <a:pt x="11001785" y="1309586"/>
                </a:cubicBezTo>
                <a:cubicBezTo>
                  <a:pt x="10589295" y="1387634"/>
                  <a:pt x="10319831" y="1309492"/>
                  <a:pt x="10131655" y="1309586"/>
                </a:cubicBezTo>
                <a:cubicBezTo>
                  <a:pt x="9943479" y="1309680"/>
                  <a:pt x="10001461" y="1298914"/>
                  <a:pt x="9946901" y="1309586"/>
                </a:cubicBezTo>
                <a:cubicBezTo>
                  <a:pt x="9892341" y="1320258"/>
                  <a:pt x="9765516" y="1298600"/>
                  <a:pt x="9625072" y="1309586"/>
                </a:cubicBezTo>
                <a:cubicBezTo>
                  <a:pt x="9484628" y="1320572"/>
                  <a:pt x="9210822" y="1279446"/>
                  <a:pt x="9029092" y="1309586"/>
                </a:cubicBezTo>
                <a:cubicBezTo>
                  <a:pt x="8847362" y="1339726"/>
                  <a:pt x="8676474" y="1285853"/>
                  <a:pt x="8570188" y="1309586"/>
                </a:cubicBezTo>
                <a:cubicBezTo>
                  <a:pt x="8463902" y="1333319"/>
                  <a:pt x="8149166" y="1292666"/>
                  <a:pt x="7837133" y="1309586"/>
                </a:cubicBezTo>
                <a:cubicBezTo>
                  <a:pt x="7525100" y="1326506"/>
                  <a:pt x="7359432" y="1282663"/>
                  <a:pt x="7104078" y="1309586"/>
                </a:cubicBezTo>
                <a:cubicBezTo>
                  <a:pt x="6848724" y="1336509"/>
                  <a:pt x="6563609" y="1260646"/>
                  <a:pt x="6371023" y="1309586"/>
                </a:cubicBezTo>
                <a:cubicBezTo>
                  <a:pt x="6178437" y="1358526"/>
                  <a:pt x="6245237" y="1303212"/>
                  <a:pt x="6186269" y="1309586"/>
                </a:cubicBezTo>
                <a:cubicBezTo>
                  <a:pt x="6127301" y="1315960"/>
                  <a:pt x="5824281" y="1279176"/>
                  <a:pt x="5727365" y="1309586"/>
                </a:cubicBezTo>
                <a:cubicBezTo>
                  <a:pt x="5630449" y="1339996"/>
                  <a:pt x="5496560" y="1309040"/>
                  <a:pt x="5268461" y="1309586"/>
                </a:cubicBezTo>
                <a:cubicBezTo>
                  <a:pt x="5040362" y="1310132"/>
                  <a:pt x="4814794" y="1281836"/>
                  <a:pt x="4535405" y="1309586"/>
                </a:cubicBezTo>
                <a:cubicBezTo>
                  <a:pt x="4256016" y="1337336"/>
                  <a:pt x="4368024" y="1275826"/>
                  <a:pt x="4213576" y="1309586"/>
                </a:cubicBezTo>
                <a:cubicBezTo>
                  <a:pt x="4059128" y="1343346"/>
                  <a:pt x="3880584" y="1288634"/>
                  <a:pt x="3617597" y="1309586"/>
                </a:cubicBezTo>
                <a:cubicBezTo>
                  <a:pt x="3354610" y="1330538"/>
                  <a:pt x="3041201" y="1296728"/>
                  <a:pt x="2884542" y="1309586"/>
                </a:cubicBezTo>
                <a:cubicBezTo>
                  <a:pt x="2727883" y="1322444"/>
                  <a:pt x="2783647" y="1288610"/>
                  <a:pt x="2699788" y="1309586"/>
                </a:cubicBezTo>
                <a:cubicBezTo>
                  <a:pt x="2615929" y="1330562"/>
                  <a:pt x="2470541" y="1309212"/>
                  <a:pt x="2377959" y="1309586"/>
                </a:cubicBezTo>
                <a:cubicBezTo>
                  <a:pt x="2285377" y="1309960"/>
                  <a:pt x="2264584" y="1301087"/>
                  <a:pt x="2193205" y="1309586"/>
                </a:cubicBezTo>
                <a:cubicBezTo>
                  <a:pt x="2121826" y="1318085"/>
                  <a:pt x="1960140" y="1308388"/>
                  <a:pt x="1871376" y="1309586"/>
                </a:cubicBezTo>
                <a:cubicBezTo>
                  <a:pt x="1782612" y="1310784"/>
                  <a:pt x="1274499" y="1211565"/>
                  <a:pt x="1001246" y="1309586"/>
                </a:cubicBezTo>
                <a:cubicBezTo>
                  <a:pt x="727993" y="1407607"/>
                  <a:pt x="448603" y="1242304"/>
                  <a:pt x="0" y="1309586"/>
                </a:cubicBezTo>
                <a:cubicBezTo>
                  <a:pt x="-14952" y="1207202"/>
                  <a:pt x="38122" y="1027302"/>
                  <a:pt x="0" y="859961"/>
                </a:cubicBezTo>
                <a:cubicBezTo>
                  <a:pt x="-38122" y="692620"/>
                  <a:pt x="17806" y="636840"/>
                  <a:pt x="0" y="436529"/>
                </a:cubicBezTo>
                <a:cubicBezTo>
                  <a:pt x="-17806" y="236218"/>
                  <a:pt x="24673" y="190266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4037293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0" algn="just"/>
            <a:r>
              <a:rPr lang="de-AT" sz="2400" dirty="0" err="1">
                <a:solidFill>
                  <a:schemeClr val="tx1"/>
                </a:solidFill>
                <a:latin typeface="+mj-lt"/>
              </a:rPr>
              <a:t>zB</a:t>
            </a:r>
            <a:r>
              <a:rPr lang="de-AT" sz="2400" dirty="0">
                <a:solidFill>
                  <a:schemeClr val="tx1"/>
                </a:solidFill>
                <a:latin typeface="+mj-lt"/>
              </a:rPr>
              <a:t>: Ein </a:t>
            </a:r>
            <a:r>
              <a:rPr lang="de-AT" sz="2400" u="sng" dirty="0">
                <a:solidFill>
                  <a:schemeClr val="tx1"/>
                </a:solidFill>
                <a:latin typeface="+mj-lt"/>
              </a:rPr>
              <a:t>lebzeitiger Schenkungsvertrag</a:t>
            </a:r>
            <a:r>
              <a:rPr lang="de-AT" sz="2400" dirty="0">
                <a:solidFill>
                  <a:schemeClr val="tx1"/>
                </a:solidFill>
                <a:latin typeface="+mj-lt"/>
              </a:rPr>
              <a:t>, wenn er für den Todesfall die Übertragung von Eigentum an einem Nachlassgrundstück vorsieht (UM C-277/20).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5775271-CBB3-41B2-A282-4ECD153D0FB6}"/>
              </a:ext>
            </a:extLst>
          </p:cNvPr>
          <p:cNvSpPr/>
          <p:nvPr/>
        </p:nvSpPr>
        <p:spPr>
          <a:xfrm>
            <a:off x="342805" y="3435390"/>
            <a:ext cx="13707533" cy="1309586"/>
          </a:xfrm>
          <a:custGeom>
            <a:avLst/>
            <a:gdLst>
              <a:gd name="connsiteX0" fmla="*/ 0 w 13707533"/>
              <a:gd name="connsiteY0" fmla="*/ 0 h 1309586"/>
              <a:gd name="connsiteX1" fmla="*/ 321829 w 13707533"/>
              <a:gd name="connsiteY1" fmla="*/ 0 h 1309586"/>
              <a:gd name="connsiteX2" fmla="*/ 643658 w 13707533"/>
              <a:gd name="connsiteY2" fmla="*/ 0 h 1309586"/>
              <a:gd name="connsiteX3" fmla="*/ 1239638 w 13707533"/>
              <a:gd name="connsiteY3" fmla="*/ 0 h 1309586"/>
              <a:gd name="connsiteX4" fmla="*/ 1972693 w 13707533"/>
              <a:gd name="connsiteY4" fmla="*/ 0 h 1309586"/>
              <a:gd name="connsiteX5" fmla="*/ 2568672 w 13707533"/>
              <a:gd name="connsiteY5" fmla="*/ 0 h 1309586"/>
              <a:gd name="connsiteX6" fmla="*/ 3438803 w 13707533"/>
              <a:gd name="connsiteY6" fmla="*/ 0 h 1309586"/>
              <a:gd name="connsiteX7" fmla="*/ 3760632 w 13707533"/>
              <a:gd name="connsiteY7" fmla="*/ 0 h 1309586"/>
              <a:gd name="connsiteX8" fmla="*/ 4219536 w 13707533"/>
              <a:gd name="connsiteY8" fmla="*/ 0 h 1309586"/>
              <a:gd name="connsiteX9" fmla="*/ 4541365 w 13707533"/>
              <a:gd name="connsiteY9" fmla="*/ 0 h 1309586"/>
              <a:gd name="connsiteX10" fmla="*/ 5411496 w 13707533"/>
              <a:gd name="connsiteY10" fmla="*/ 0 h 1309586"/>
              <a:gd name="connsiteX11" fmla="*/ 5733325 w 13707533"/>
              <a:gd name="connsiteY11" fmla="*/ 0 h 1309586"/>
              <a:gd name="connsiteX12" fmla="*/ 6466380 w 13707533"/>
              <a:gd name="connsiteY12" fmla="*/ 0 h 1309586"/>
              <a:gd name="connsiteX13" fmla="*/ 7062359 w 13707533"/>
              <a:gd name="connsiteY13" fmla="*/ 0 h 1309586"/>
              <a:gd name="connsiteX14" fmla="*/ 7795414 w 13707533"/>
              <a:gd name="connsiteY14" fmla="*/ 0 h 1309586"/>
              <a:gd name="connsiteX15" fmla="*/ 8254319 w 13707533"/>
              <a:gd name="connsiteY15" fmla="*/ 0 h 1309586"/>
              <a:gd name="connsiteX16" fmla="*/ 8576148 w 13707533"/>
              <a:gd name="connsiteY16" fmla="*/ 0 h 1309586"/>
              <a:gd name="connsiteX17" fmla="*/ 9172128 w 13707533"/>
              <a:gd name="connsiteY17" fmla="*/ 0 h 1309586"/>
              <a:gd name="connsiteX18" fmla="*/ 9905183 w 13707533"/>
              <a:gd name="connsiteY18" fmla="*/ 0 h 1309586"/>
              <a:gd name="connsiteX19" fmla="*/ 10364087 w 13707533"/>
              <a:gd name="connsiteY19" fmla="*/ 0 h 1309586"/>
              <a:gd name="connsiteX20" fmla="*/ 11234217 w 13707533"/>
              <a:gd name="connsiteY20" fmla="*/ 0 h 1309586"/>
              <a:gd name="connsiteX21" fmla="*/ 11693122 w 13707533"/>
              <a:gd name="connsiteY21" fmla="*/ 0 h 1309586"/>
              <a:gd name="connsiteX22" fmla="*/ 12426177 w 13707533"/>
              <a:gd name="connsiteY22" fmla="*/ 0 h 1309586"/>
              <a:gd name="connsiteX23" fmla="*/ 12748006 w 13707533"/>
              <a:gd name="connsiteY23" fmla="*/ 0 h 1309586"/>
              <a:gd name="connsiteX24" fmla="*/ 12932759 w 13707533"/>
              <a:gd name="connsiteY24" fmla="*/ 0 h 1309586"/>
              <a:gd name="connsiteX25" fmla="*/ 13707533 w 13707533"/>
              <a:gd name="connsiteY25" fmla="*/ 0 h 1309586"/>
              <a:gd name="connsiteX26" fmla="*/ 13707533 w 13707533"/>
              <a:gd name="connsiteY26" fmla="*/ 436529 h 1309586"/>
              <a:gd name="connsiteX27" fmla="*/ 13707533 w 13707533"/>
              <a:gd name="connsiteY27" fmla="*/ 873057 h 1309586"/>
              <a:gd name="connsiteX28" fmla="*/ 13707533 w 13707533"/>
              <a:gd name="connsiteY28" fmla="*/ 1309586 h 1309586"/>
              <a:gd name="connsiteX29" fmla="*/ 13385704 w 13707533"/>
              <a:gd name="connsiteY29" fmla="*/ 1309586 h 1309586"/>
              <a:gd name="connsiteX30" fmla="*/ 12926800 w 13707533"/>
              <a:gd name="connsiteY30" fmla="*/ 1309586 h 1309586"/>
              <a:gd name="connsiteX31" fmla="*/ 12604971 w 13707533"/>
              <a:gd name="connsiteY31" fmla="*/ 1309586 h 1309586"/>
              <a:gd name="connsiteX32" fmla="*/ 12283142 w 13707533"/>
              <a:gd name="connsiteY32" fmla="*/ 1309586 h 1309586"/>
              <a:gd name="connsiteX33" fmla="*/ 11550087 w 13707533"/>
              <a:gd name="connsiteY33" fmla="*/ 1309586 h 1309586"/>
              <a:gd name="connsiteX34" fmla="*/ 10817031 w 13707533"/>
              <a:gd name="connsiteY34" fmla="*/ 1309586 h 1309586"/>
              <a:gd name="connsiteX35" fmla="*/ 9946901 w 13707533"/>
              <a:gd name="connsiteY35" fmla="*/ 1309586 h 1309586"/>
              <a:gd name="connsiteX36" fmla="*/ 9076771 w 13707533"/>
              <a:gd name="connsiteY36" fmla="*/ 1309586 h 1309586"/>
              <a:gd name="connsiteX37" fmla="*/ 8206640 w 13707533"/>
              <a:gd name="connsiteY37" fmla="*/ 1309586 h 1309586"/>
              <a:gd name="connsiteX38" fmla="*/ 7610661 w 13707533"/>
              <a:gd name="connsiteY38" fmla="*/ 1309586 h 1309586"/>
              <a:gd name="connsiteX39" fmla="*/ 7425907 w 13707533"/>
              <a:gd name="connsiteY39" fmla="*/ 1309586 h 1309586"/>
              <a:gd name="connsiteX40" fmla="*/ 6555777 w 13707533"/>
              <a:gd name="connsiteY40" fmla="*/ 1309586 h 1309586"/>
              <a:gd name="connsiteX41" fmla="*/ 5959797 w 13707533"/>
              <a:gd name="connsiteY41" fmla="*/ 1309586 h 1309586"/>
              <a:gd name="connsiteX42" fmla="*/ 5226742 w 13707533"/>
              <a:gd name="connsiteY42" fmla="*/ 1309586 h 1309586"/>
              <a:gd name="connsiteX43" fmla="*/ 4630762 w 13707533"/>
              <a:gd name="connsiteY43" fmla="*/ 1309586 h 1309586"/>
              <a:gd name="connsiteX44" fmla="*/ 3760632 w 13707533"/>
              <a:gd name="connsiteY44" fmla="*/ 1309586 h 1309586"/>
              <a:gd name="connsiteX45" fmla="*/ 3301728 w 13707533"/>
              <a:gd name="connsiteY45" fmla="*/ 1309586 h 1309586"/>
              <a:gd name="connsiteX46" fmla="*/ 2568672 w 13707533"/>
              <a:gd name="connsiteY46" fmla="*/ 1309586 h 1309586"/>
              <a:gd name="connsiteX47" fmla="*/ 2109768 w 13707533"/>
              <a:gd name="connsiteY47" fmla="*/ 1309586 h 1309586"/>
              <a:gd name="connsiteX48" fmla="*/ 1925014 w 13707533"/>
              <a:gd name="connsiteY48" fmla="*/ 1309586 h 1309586"/>
              <a:gd name="connsiteX49" fmla="*/ 1740261 w 13707533"/>
              <a:gd name="connsiteY49" fmla="*/ 1309586 h 1309586"/>
              <a:gd name="connsiteX50" fmla="*/ 1418432 w 13707533"/>
              <a:gd name="connsiteY50" fmla="*/ 1309586 h 1309586"/>
              <a:gd name="connsiteX51" fmla="*/ 1096603 w 13707533"/>
              <a:gd name="connsiteY51" fmla="*/ 1309586 h 1309586"/>
              <a:gd name="connsiteX52" fmla="*/ 911849 w 13707533"/>
              <a:gd name="connsiteY52" fmla="*/ 1309586 h 1309586"/>
              <a:gd name="connsiteX53" fmla="*/ 0 w 13707533"/>
              <a:gd name="connsiteY53" fmla="*/ 1309586 h 1309586"/>
              <a:gd name="connsiteX54" fmla="*/ 0 w 13707533"/>
              <a:gd name="connsiteY54" fmla="*/ 912345 h 1309586"/>
              <a:gd name="connsiteX55" fmla="*/ 0 w 13707533"/>
              <a:gd name="connsiteY55" fmla="*/ 502008 h 1309586"/>
              <a:gd name="connsiteX56" fmla="*/ 0 w 13707533"/>
              <a:gd name="connsiteY56" fmla="*/ 0 h 130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3707533" h="1309586" fill="none" extrusionOk="0">
                <a:moveTo>
                  <a:pt x="0" y="0"/>
                </a:moveTo>
                <a:cubicBezTo>
                  <a:pt x="81581" y="-19879"/>
                  <a:pt x="195494" y="17631"/>
                  <a:pt x="321829" y="0"/>
                </a:cubicBezTo>
                <a:cubicBezTo>
                  <a:pt x="448164" y="-17631"/>
                  <a:pt x="511145" y="3008"/>
                  <a:pt x="643658" y="0"/>
                </a:cubicBezTo>
                <a:cubicBezTo>
                  <a:pt x="776171" y="-3008"/>
                  <a:pt x="1047666" y="36797"/>
                  <a:pt x="1239638" y="0"/>
                </a:cubicBezTo>
                <a:cubicBezTo>
                  <a:pt x="1431610" y="-36797"/>
                  <a:pt x="1629370" y="28070"/>
                  <a:pt x="1972693" y="0"/>
                </a:cubicBezTo>
                <a:cubicBezTo>
                  <a:pt x="2316017" y="-28070"/>
                  <a:pt x="2375742" y="51445"/>
                  <a:pt x="2568672" y="0"/>
                </a:cubicBezTo>
                <a:cubicBezTo>
                  <a:pt x="2761602" y="-51445"/>
                  <a:pt x="3084716" y="29631"/>
                  <a:pt x="3438803" y="0"/>
                </a:cubicBezTo>
                <a:cubicBezTo>
                  <a:pt x="3792890" y="-29631"/>
                  <a:pt x="3677258" y="34117"/>
                  <a:pt x="3760632" y="0"/>
                </a:cubicBezTo>
                <a:cubicBezTo>
                  <a:pt x="3844006" y="-34117"/>
                  <a:pt x="4041021" y="446"/>
                  <a:pt x="4219536" y="0"/>
                </a:cubicBezTo>
                <a:cubicBezTo>
                  <a:pt x="4398051" y="-446"/>
                  <a:pt x="4419458" y="26012"/>
                  <a:pt x="4541365" y="0"/>
                </a:cubicBezTo>
                <a:cubicBezTo>
                  <a:pt x="4663272" y="-26012"/>
                  <a:pt x="5150361" y="49002"/>
                  <a:pt x="5411496" y="0"/>
                </a:cubicBezTo>
                <a:cubicBezTo>
                  <a:pt x="5672631" y="-49002"/>
                  <a:pt x="5575435" y="29913"/>
                  <a:pt x="5733325" y="0"/>
                </a:cubicBezTo>
                <a:cubicBezTo>
                  <a:pt x="5891215" y="-29913"/>
                  <a:pt x="6219917" y="81233"/>
                  <a:pt x="6466380" y="0"/>
                </a:cubicBezTo>
                <a:cubicBezTo>
                  <a:pt x="6712843" y="-81233"/>
                  <a:pt x="6774622" y="23420"/>
                  <a:pt x="7062359" y="0"/>
                </a:cubicBezTo>
                <a:cubicBezTo>
                  <a:pt x="7350096" y="-23420"/>
                  <a:pt x="7519603" y="15731"/>
                  <a:pt x="7795414" y="0"/>
                </a:cubicBezTo>
                <a:cubicBezTo>
                  <a:pt x="8071226" y="-15731"/>
                  <a:pt x="8085631" y="22226"/>
                  <a:pt x="8254319" y="0"/>
                </a:cubicBezTo>
                <a:cubicBezTo>
                  <a:pt x="8423007" y="-22226"/>
                  <a:pt x="8438744" y="17945"/>
                  <a:pt x="8576148" y="0"/>
                </a:cubicBezTo>
                <a:cubicBezTo>
                  <a:pt x="8713552" y="-17945"/>
                  <a:pt x="8995750" y="17740"/>
                  <a:pt x="9172128" y="0"/>
                </a:cubicBezTo>
                <a:cubicBezTo>
                  <a:pt x="9348506" y="-17740"/>
                  <a:pt x="9587415" y="27845"/>
                  <a:pt x="9905183" y="0"/>
                </a:cubicBezTo>
                <a:cubicBezTo>
                  <a:pt x="10222952" y="-27845"/>
                  <a:pt x="10241126" y="39131"/>
                  <a:pt x="10364087" y="0"/>
                </a:cubicBezTo>
                <a:cubicBezTo>
                  <a:pt x="10487048" y="-39131"/>
                  <a:pt x="10854998" y="87289"/>
                  <a:pt x="11234217" y="0"/>
                </a:cubicBezTo>
                <a:cubicBezTo>
                  <a:pt x="11613436" y="-87289"/>
                  <a:pt x="11565353" y="47137"/>
                  <a:pt x="11693122" y="0"/>
                </a:cubicBezTo>
                <a:cubicBezTo>
                  <a:pt x="11820892" y="-47137"/>
                  <a:pt x="12190225" y="77908"/>
                  <a:pt x="12426177" y="0"/>
                </a:cubicBezTo>
                <a:cubicBezTo>
                  <a:pt x="12662130" y="-77908"/>
                  <a:pt x="12614124" y="30127"/>
                  <a:pt x="12748006" y="0"/>
                </a:cubicBezTo>
                <a:cubicBezTo>
                  <a:pt x="12881888" y="-30127"/>
                  <a:pt x="12885293" y="18751"/>
                  <a:pt x="12932759" y="0"/>
                </a:cubicBezTo>
                <a:cubicBezTo>
                  <a:pt x="12980225" y="-18751"/>
                  <a:pt x="13464257" y="87400"/>
                  <a:pt x="13707533" y="0"/>
                </a:cubicBezTo>
                <a:cubicBezTo>
                  <a:pt x="13747802" y="112829"/>
                  <a:pt x="13669277" y="233507"/>
                  <a:pt x="13707533" y="436529"/>
                </a:cubicBezTo>
                <a:cubicBezTo>
                  <a:pt x="13745789" y="639551"/>
                  <a:pt x="13675840" y="676376"/>
                  <a:pt x="13707533" y="873057"/>
                </a:cubicBezTo>
                <a:cubicBezTo>
                  <a:pt x="13739226" y="1069738"/>
                  <a:pt x="13691149" y="1124946"/>
                  <a:pt x="13707533" y="1309586"/>
                </a:cubicBezTo>
                <a:cubicBezTo>
                  <a:pt x="13631648" y="1311082"/>
                  <a:pt x="13496105" y="1295712"/>
                  <a:pt x="13385704" y="1309586"/>
                </a:cubicBezTo>
                <a:cubicBezTo>
                  <a:pt x="13275303" y="1323460"/>
                  <a:pt x="13138557" y="1278208"/>
                  <a:pt x="12926800" y="1309586"/>
                </a:cubicBezTo>
                <a:cubicBezTo>
                  <a:pt x="12715043" y="1340964"/>
                  <a:pt x="12749365" y="1287611"/>
                  <a:pt x="12604971" y="1309586"/>
                </a:cubicBezTo>
                <a:cubicBezTo>
                  <a:pt x="12460577" y="1331561"/>
                  <a:pt x="12431264" y="1290159"/>
                  <a:pt x="12283142" y="1309586"/>
                </a:cubicBezTo>
                <a:cubicBezTo>
                  <a:pt x="12135020" y="1329013"/>
                  <a:pt x="11761255" y="1243064"/>
                  <a:pt x="11550087" y="1309586"/>
                </a:cubicBezTo>
                <a:cubicBezTo>
                  <a:pt x="11338920" y="1376108"/>
                  <a:pt x="11033227" y="1280981"/>
                  <a:pt x="10817031" y="1309586"/>
                </a:cubicBezTo>
                <a:cubicBezTo>
                  <a:pt x="10600835" y="1338191"/>
                  <a:pt x="10172502" y="1279650"/>
                  <a:pt x="9946901" y="1309586"/>
                </a:cubicBezTo>
                <a:cubicBezTo>
                  <a:pt x="9721300" y="1339522"/>
                  <a:pt x="9267975" y="1225579"/>
                  <a:pt x="9076771" y="1309586"/>
                </a:cubicBezTo>
                <a:cubicBezTo>
                  <a:pt x="8885567" y="1393593"/>
                  <a:pt x="8543560" y="1279342"/>
                  <a:pt x="8206640" y="1309586"/>
                </a:cubicBezTo>
                <a:cubicBezTo>
                  <a:pt x="7869720" y="1339830"/>
                  <a:pt x="7890400" y="1293018"/>
                  <a:pt x="7610661" y="1309586"/>
                </a:cubicBezTo>
                <a:cubicBezTo>
                  <a:pt x="7330922" y="1326154"/>
                  <a:pt x="7475174" y="1308207"/>
                  <a:pt x="7425907" y="1309586"/>
                </a:cubicBezTo>
                <a:cubicBezTo>
                  <a:pt x="7376640" y="1310965"/>
                  <a:pt x="6890887" y="1253224"/>
                  <a:pt x="6555777" y="1309586"/>
                </a:cubicBezTo>
                <a:cubicBezTo>
                  <a:pt x="6220667" y="1365948"/>
                  <a:pt x="6114395" y="1304086"/>
                  <a:pt x="5959797" y="1309586"/>
                </a:cubicBezTo>
                <a:cubicBezTo>
                  <a:pt x="5805199" y="1315086"/>
                  <a:pt x="5566461" y="1308299"/>
                  <a:pt x="5226742" y="1309586"/>
                </a:cubicBezTo>
                <a:cubicBezTo>
                  <a:pt x="4887023" y="1310873"/>
                  <a:pt x="4805703" y="1251315"/>
                  <a:pt x="4630762" y="1309586"/>
                </a:cubicBezTo>
                <a:cubicBezTo>
                  <a:pt x="4455821" y="1367857"/>
                  <a:pt x="4046180" y="1287361"/>
                  <a:pt x="3760632" y="1309586"/>
                </a:cubicBezTo>
                <a:cubicBezTo>
                  <a:pt x="3475084" y="1331811"/>
                  <a:pt x="3468612" y="1277810"/>
                  <a:pt x="3301728" y="1309586"/>
                </a:cubicBezTo>
                <a:cubicBezTo>
                  <a:pt x="3134844" y="1341362"/>
                  <a:pt x="2903636" y="1228450"/>
                  <a:pt x="2568672" y="1309586"/>
                </a:cubicBezTo>
                <a:cubicBezTo>
                  <a:pt x="2233708" y="1390722"/>
                  <a:pt x="2330465" y="1268987"/>
                  <a:pt x="2109768" y="1309586"/>
                </a:cubicBezTo>
                <a:cubicBezTo>
                  <a:pt x="1889071" y="1350185"/>
                  <a:pt x="1997274" y="1305436"/>
                  <a:pt x="1925014" y="1309586"/>
                </a:cubicBezTo>
                <a:cubicBezTo>
                  <a:pt x="1852754" y="1313736"/>
                  <a:pt x="1778892" y="1292373"/>
                  <a:pt x="1740261" y="1309586"/>
                </a:cubicBezTo>
                <a:cubicBezTo>
                  <a:pt x="1701630" y="1326799"/>
                  <a:pt x="1538942" y="1296141"/>
                  <a:pt x="1418432" y="1309586"/>
                </a:cubicBezTo>
                <a:cubicBezTo>
                  <a:pt x="1297922" y="1323031"/>
                  <a:pt x="1251578" y="1305276"/>
                  <a:pt x="1096603" y="1309586"/>
                </a:cubicBezTo>
                <a:cubicBezTo>
                  <a:pt x="941628" y="1313896"/>
                  <a:pt x="958958" y="1292672"/>
                  <a:pt x="911849" y="1309586"/>
                </a:cubicBezTo>
                <a:cubicBezTo>
                  <a:pt x="864740" y="1326500"/>
                  <a:pt x="422378" y="1306447"/>
                  <a:pt x="0" y="1309586"/>
                </a:cubicBezTo>
                <a:cubicBezTo>
                  <a:pt x="-9124" y="1134736"/>
                  <a:pt x="21202" y="1062152"/>
                  <a:pt x="0" y="912345"/>
                </a:cubicBezTo>
                <a:cubicBezTo>
                  <a:pt x="-21202" y="762538"/>
                  <a:pt x="12317" y="615567"/>
                  <a:pt x="0" y="502008"/>
                </a:cubicBezTo>
                <a:cubicBezTo>
                  <a:pt x="-12317" y="388449"/>
                  <a:pt x="17372" y="230800"/>
                  <a:pt x="0" y="0"/>
                </a:cubicBezTo>
                <a:close/>
              </a:path>
              <a:path w="13707533" h="1309586" stroke="0" extrusionOk="0">
                <a:moveTo>
                  <a:pt x="0" y="0"/>
                </a:moveTo>
                <a:cubicBezTo>
                  <a:pt x="192267" y="-52557"/>
                  <a:pt x="539183" y="63891"/>
                  <a:pt x="733055" y="0"/>
                </a:cubicBezTo>
                <a:cubicBezTo>
                  <a:pt x="926928" y="-63891"/>
                  <a:pt x="967518" y="37611"/>
                  <a:pt x="1191959" y="0"/>
                </a:cubicBezTo>
                <a:cubicBezTo>
                  <a:pt x="1416400" y="-37611"/>
                  <a:pt x="1495415" y="69000"/>
                  <a:pt x="1787939" y="0"/>
                </a:cubicBezTo>
                <a:cubicBezTo>
                  <a:pt x="2080463" y="-69000"/>
                  <a:pt x="2254449" y="5836"/>
                  <a:pt x="2383919" y="0"/>
                </a:cubicBezTo>
                <a:cubicBezTo>
                  <a:pt x="2513389" y="-5836"/>
                  <a:pt x="2688094" y="30186"/>
                  <a:pt x="2842823" y="0"/>
                </a:cubicBezTo>
                <a:cubicBezTo>
                  <a:pt x="2997552" y="-30186"/>
                  <a:pt x="2939159" y="10489"/>
                  <a:pt x="3027577" y="0"/>
                </a:cubicBezTo>
                <a:cubicBezTo>
                  <a:pt x="3115995" y="-10489"/>
                  <a:pt x="3598907" y="46796"/>
                  <a:pt x="3897707" y="0"/>
                </a:cubicBezTo>
                <a:cubicBezTo>
                  <a:pt x="4196507" y="-46796"/>
                  <a:pt x="4557437" y="44484"/>
                  <a:pt x="4767838" y="0"/>
                </a:cubicBezTo>
                <a:cubicBezTo>
                  <a:pt x="4978239" y="-44484"/>
                  <a:pt x="5401960" y="59526"/>
                  <a:pt x="5637968" y="0"/>
                </a:cubicBezTo>
                <a:cubicBezTo>
                  <a:pt x="5873976" y="-59526"/>
                  <a:pt x="6294184" y="41836"/>
                  <a:pt x="6508098" y="0"/>
                </a:cubicBezTo>
                <a:cubicBezTo>
                  <a:pt x="6722012" y="-41836"/>
                  <a:pt x="6746789" y="27472"/>
                  <a:pt x="6967003" y="0"/>
                </a:cubicBezTo>
                <a:cubicBezTo>
                  <a:pt x="7187217" y="-27472"/>
                  <a:pt x="7192234" y="4199"/>
                  <a:pt x="7288832" y="0"/>
                </a:cubicBezTo>
                <a:cubicBezTo>
                  <a:pt x="7385430" y="-4199"/>
                  <a:pt x="7746238" y="35937"/>
                  <a:pt x="7884811" y="0"/>
                </a:cubicBezTo>
                <a:cubicBezTo>
                  <a:pt x="8023384" y="-35937"/>
                  <a:pt x="8051721" y="16728"/>
                  <a:pt x="8206640" y="0"/>
                </a:cubicBezTo>
                <a:cubicBezTo>
                  <a:pt x="8361559" y="-16728"/>
                  <a:pt x="8642060" y="83081"/>
                  <a:pt x="8939695" y="0"/>
                </a:cubicBezTo>
                <a:cubicBezTo>
                  <a:pt x="9237331" y="-83081"/>
                  <a:pt x="9438947" y="33548"/>
                  <a:pt x="9672750" y="0"/>
                </a:cubicBezTo>
                <a:cubicBezTo>
                  <a:pt x="9906554" y="-33548"/>
                  <a:pt x="10183940" y="96313"/>
                  <a:pt x="10542881" y="0"/>
                </a:cubicBezTo>
                <a:cubicBezTo>
                  <a:pt x="10901822" y="-96313"/>
                  <a:pt x="10645701" y="12813"/>
                  <a:pt x="10727635" y="0"/>
                </a:cubicBezTo>
                <a:cubicBezTo>
                  <a:pt x="10809569" y="-12813"/>
                  <a:pt x="10964177" y="34433"/>
                  <a:pt x="11186539" y="0"/>
                </a:cubicBezTo>
                <a:cubicBezTo>
                  <a:pt x="11408901" y="-34433"/>
                  <a:pt x="11765312" y="1593"/>
                  <a:pt x="11919594" y="0"/>
                </a:cubicBezTo>
                <a:cubicBezTo>
                  <a:pt x="12073877" y="-1593"/>
                  <a:pt x="12033204" y="13767"/>
                  <a:pt x="12104348" y="0"/>
                </a:cubicBezTo>
                <a:cubicBezTo>
                  <a:pt x="12175492" y="-13767"/>
                  <a:pt x="12477404" y="42007"/>
                  <a:pt x="12700327" y="0"/>
                </a:cubicBezTo>
                <a:cubicBezTo>
                  <a:pt x="12923250" y="-42007"/>
                  <a:pt x="12895625" y="16853"/>
                  <a:pt x="13022156" y="0"/>
                </a:cubicBezTo>
                <a:cubicBezTo>
                  <a:pt x="13148687" y="-16853"/>
                  <a:pt x="13439870" y="62710"/>
                  <a:pt x="13707533" y="0"/>
                </a:cubicBezTo>
                <a:cubicBezTo>
                  <a:pt x="13729410" y="153482"/>
                  <a:pt x="13702089" y="316079"/>
                  <a:pt x="13707533" y="397241"/>
                </a:cubicBezTo>
                <a:cubicBezTo>
                  <a:pt x="13712977" y="478403"/>
                  <a:pt x="13688137" y="674557"/>
                  <a:pt x="13707533" y="794482"/>
                </a:cubicBezTo>
                <a:cubicBezTo>
                  <a:pt x="13726929" y="914407"/>
                  <a:pt x="13693473" y="1148912"/>
                  <a:pt x="13707533" y="1309586"/>
                </a:cubicBezTo>
                <a:cubicBezTo>
                  <a:pt x="13584881" y="1333252"/>
                  <a:pt x="13515242" y="1288989"/>
                  <a:pt x="13385704" y="1309586"/>
                </a:cubicBezTo>
                <a:cubicBezTo>
                  <a:pt x="13256166" y="1330183"/>
                  <a:pt x="12980050" y="1254902"/>
                  <a:pt x="12789724" y="1309586"/>
                </a:cubicBezTo>
                <a:cubicBezTo>
                  <a:pt x="12599398" y="1364270"/>
                  <a:pt x="12314745" y="1277312"/>
                  <a:pt x="12193745" y="1309586"/>
                </a:cubicBezTo>
                <a:cubicBezTo>
                  <a:pt x="12072745" y="1341860"/>
                  <a:pt x="12008940" y="1296684"/>
                  <a:pt x="11871916" y="1309586"/>
                </a:cubicBezTo>
                <a:cubicBezTo>
                  <a:pt x="11734892" y="1322488"/>
                  <a:pt x="11414275" y="1231538"/>
                  <a:pt x="11001785" y="1309586"/>
                </a:cubicBezTo>
                <a:cubicBezTo>
                  <a:pt x="10589295" y="1387634"/>
                  <a:pt x="10319831" y="1309492"/>
                  <a:pt x="10131655" y="1309586"/>
                </a:cubicBezTo>
                <a:cubicBezTo>
                  <a:pt x="9943479" y="1309680"/>
                  <a:pt x="10001461" y="1298914"/>
                  <a:pt x="9946901" y="1309586"/>
                </a:cubicBezTo>
                <a:cubicBezTo>
                  <a:pt x="9892341" y="1320258"/>
                  <a:pt x="9765516" y="1298600"/>
                  <a:pt x="9625072" y="1309586"/>
                </a:cubicBezTo>
                <a:cubicBezTo>
                  <a:pt x="9484628" y="1320572"/>
                  <a:pt x="9210822" y="1279446"/>
                  <a:pt x="9029092" y="1309586"/>
                </a:cubicBezTo>
                <a:cubicBezTo>
                  <a:pt x="8847362" y="1339726"/>
                  <a:pt x="8676474" y="1285853"/>
                  <a:pt x="8570188" y="1309586"/>
                </a:cubicBezTo>
                <a:cubicBezTo>
                  <a:pt x="8463902" y="1333319"/>
                  <a:pt x="8149166" y="1292666"/>
                  <a:pt x="7837133" y="1309586"/>
                </a:cubicBezTo>
                <a:cubicBezTo>
                  <a:pt x="7525100" y="1326506"/>
                  <a:pt x="7359432" y="1282663"/>
                  <a:pt x="7104078" y="1309586"/>
                </a:cubicBezTo>
                <a:cubicBezTo>
                  <a:pt x="6848724" y="1336509"/>
                  <a:pt x="6563609" y="1260646"/>
                  <a:pt x="6371023" y="1309586"/>
                </a:cubicBezTo>
                <a:cubicBezTo>
                  <a:pt x="6178437" y="1358526"/>
                  <a:pt x="6245237" y="1303212"/>
                  <a:pt x="6186269" y="1309586"/>
                </a:cubicBezTo>
                <a:cubicBezTo>
                  <a:pt x="6127301" y="1315960"/>
                  <a:pt x="5824281" y="1279176"/>
                  <a:pt x="5727365" y="1309586"/>
                </a:cubicBezTo>
                <a:cubicBezTo>
                  <a:pt x="5630449" y="1339996"/>
                  <a:pt x="5496560" y="1309040"/>
                  <a:pt x="5268461" y="1309586"/>
                </a:cubicBezTo>
                <a:cubicBezTo>
                  <a:pt x="5040362" y="1310132"/>
                  <a:pt x="4814794" y="1281836"/>
                  <a:pt x="4535405" y="1309586"/>
                </a:cubicBezTo>
                <a:cubicBezTo>
                  <a:pt x="4256016" y="1337336"/>
                  <a:pt x="4368024" y="1275826"/>
                  <a:pt x="4213576" y="1309586"/>
                </a:cubicBezTo>
                <a:cubicBezTo>
                  <a:pt x="4059128" y="1343346"/>
                  <a:pt x="3880584" y="1288634"/>
                  <a:pt x="3617597" y="1309586"/>
                </a:cubicBezTo>
                <a:cubicBezTo>
                  <a:pt x="3354610" y="1330538"/>
                  <a:pt x="3041201" y="1296728"/>
                  <a:pt x="2884542" y="1309586"/>
                </a:cubicBezTo>
                <a:cubicBezTo>
                  <a:pt x="2727883" y="1322444"/>
                  <a:pt x="2783647" y="1288610"/>
                  <a:pt x="2699788" y="1309586"/>
                </a:cubicBezTo>
                <a:cubicBezTo>
                  <a:pt x="2615929" y="1330562"/>
                  <a:pt x="2470541" y="1309212"/>
                  <a:pt x="2377959" y="1309586"/>
                </a:cubicBezTo>
                <a:cubicBezTo>
                  <a:pt x="2285377" y="1309960"/>
                  <a:pt x="2264584" y="1301087"/>
                  <a:pt x="2193205" y="1309586"/>
                </a:cubicBezTo>
                <a:cubicBezTo>
                  <a:pt x="2121826" y="1318085"/>
                  <a:pt x="1960140" y="1308388"/>
                  <a:pt x="1871376" y="1309586"/>
                </a:cubicBezTo>
                <a:cubicBezTo>
                  <a:pt x="1782612" y="1310784"/>
                  <a:pt x="1274499" y="1211565"/>
                  <a:pt x="1001246" y="1309586"/>
                </a:cubicBezTo>
                <a:cubicBezTo>
                  <a:pt x="727993" y="1407607"/>
                  <a:pt x="448603" y="1242304"/>
                  <a:pt x="0" y="1309586"/>
                </a:cubicBezTo>
                <a:cubicBezTo>
                  <a:pt x="-14952" y="1207202"/>
                  <a:pt x="38122" y="1027302"/>
                  <a:pt x="0" y="859961"/>
                </a:cubicBezTo>
                <a:cubicBezTo>
                  <a:pt x="-38122" y="692620"/>
                  <a:pt x="17806" y="636840"/>
                  <a:pt x="0" y="436529"/>
                </a:cubicBezTo>
                <a:cubicBezTo>
                  <a:pt x="-17806" y="236218"/>
                  <a:pt x="24673" y="190266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4037293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0" algn="just"/>
            <a:r>
              <a:rPr lang="de-AT" sz="2400" dirty="0" err="1">
                <a:solidFill>
                  <a:schemeClr val="tx1"/>
                </a:solidFill>
                <a:latin typeface="+mj-lt"/>
              </a:rPr>
              <a:t>zB</a:t>
            </a:r>
            <a:r>
              <a:rPr lang="de-AT" sz="2400" dirty="0">
                <a:solidFill>
                  <a:schemeClr val="tx1"/>
                </a:solidFill>
                <a:latin typeface="+mj-lt"/>
              </a:rPr>
              <a:t>: Eine </a:t>
            </a:r>
            <a:r>
              <a:rPr lang="de-AT" sz="2400" u="sng" dirty="0">
                <a:solidFill>
                  <a:schemeClr val="tx1"/>
                </a:solidFill>
                <a:latin typeface="+mj-lt"/>
              </a:rPr>
              <a:t>funktional güterrechtliche Regelung</a:t>
            </a:r>
            <a:r>
              <a:rPr lang="de-AT" sz="2400" dirty="0">
                <a:solidFill>
                  <a:schemeClr val="tx1"/>
                </a:solidFill>
                <a:latin typeface="+mj-lt"/>
              </a:rPr>
              <a:t>, wenn sie als Erbteilerhöhung ausgestaltet ist (</a:t>
            </a:r>
            <a:r>
              <a:rPr lang="de-AT" sz="2400" dirty="0" err="1">
                <a:solidFill>
                  <a:schemeClr val="tx1"/>
                </a:solidFill>
                <a:latin typeface="+mj-lt"/>
              </a:rPr>
              <a:t>Mahnkopf</a:t>
            </a:r>
            <a:r>
              <a:rPr lang="de-AT" sz="2400" dirty="0">
                <a:solidFill>
                  <a:schemeClr val="tx1"/>
                </a:solidFill>
                <a:latin typeface="+mj-lt"/>
              </a:rPr>
              <a:t> C-558/16).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28A87AB-4FD1-4E2C-AD82-E83476C3C767}"/>
              </a:ext>
            </a:extLst>
          </p:cNvPr>
          <p:cNvSpPr/>
          <p:nvPr/>
        </p:nvSpPr>
        <p:spPr>
          <a:xfrm>
            <a:off x="2709863" y="6709359"/>
            <a:ext cx="13707533" cy="1667784"/>
          </a:xfrm>
          <a:custGeom>
            <a:avLst/>
            <a:gdLst>
              <a:gd name="connsiteX0" fmla="*/ 0 w 13707533"/>
              <a:gd name="connsiteY0" fmla="*/ 0 h 1667784"/>
              <a:gd name="connsiteX1" fmla="*/ 321829 w 13707533"/>
              <a:gd name="connsiteY1" fmla="*/ 0 h 1667784"/>
              <a:gd name="connsiteX2" fmla="*/ 643658 w 13707533"/>
              <a:gd name="connsiteY2" fmla="*/ 0 h 1667784"/>
              <a:gd name="connsiteX3" fmla="*/ 1239638 w 13707533"/>
              <a:gd name="connsiteY3" fmla="*/ 0 h 1667784"/>
              <a:gd name="connsiteX4" fmla="*/ 1972693 w 13707533"/>
              <a:gd name="connsiteY4" fmla="*/ 0 h 1667784"/>
              <a:gd name="connsiteX5" fmla="*/ 2568672 w 13707533"/>
              <a:gd name="connsiteY5" fmla="*/ 0 h 1667784"/>
              <a:gd name="connsiteX6" fmla="*/ 3438803 w 13707533"/>
              <a:gd name="connsiteY6" fmla="*/ 0 h 1667784"/>
              <a:gd name="connsiteX7" fmla="*/ 3760632 w 13707533"/>
              <a:gd name="connsiteY7" fmla="*/ 0 h 1667784"/>
              <a:gd name="connsiteX8" fmla="*/ 4219536 w 13707533"/>
              <a:gd name="connsiteY8" fmla="*/ 0 h 1667784"/>
              <a:gd name="connsiteX9" fmla="*/ 4541365 w 13707533"/>
              <a:gd name="connsiteY9" fmla="*/ 0 h 1667784"/>
              <a:gd name="connsiteX10" fmla="*/ 5411496 w 13707533"/>
              <a:gd name="connsiteY10" fmla="*/ 0 h 1667784"/>
              <a:gd name="connsiteX11" fmla="*/ 5733325 w 13707533"/>
              <a:gd name="connsiteY11" fmla="*/ 0 h 1667784"/>
              <a:gd name="connsiteX12" fmla="*/ 6466380 w 13707533"/>
              <a:gd name="connsiteY12" fmla="*/ 0 h 1667784"/>
              <a:gd name="connsiteX13" fmla="*/ 7062359 w 13707533"/>
              <a:gd name="connsiteY13" fmla="*/ 0 h 1667784"/>
              <a:gd name="connsiteX14" fmla="*/ 7795414 w 13707533"/>
              <a:gd name="connsiteY14" fmla="*/ 0 h 1667784"/>
              <a:gd name="connsiteX15" fmla="*/ 8254319 w 13707533"/>
              <a:gd name="connsiteY15" fmla="*/ 0 h 1667784"/>
              <a:gd name="connsiteX16" fmla="*/ 8576148 w 13707533"/>
              <a:gd name="connsiteY16" fmla="*/ 0 h 1667784"/>
              <a:gd name="connsiteX17" fmla="*/ 9172128 w 13707533"/>
              <a:gd name="connsiteY17" fmla="*/ 0 h 1667784"/>
              <a:gd name="connsiteX18" fmla="*/ 9905183 w 13707533"/>
              <a:gd name="connsiteY18" fmla="*/ 0 h 1667784"/>
              <a:gd name="connsiteX19" fmla="*/ 10364087 w 13707533"/>
              <a:gd name="connsiteY19" fmla="*/ 0 h 1667784"/>
              <a:gd name="connsiteX20" fmla="*/ 11234217 w 13707533"/>
              <a:gd name="connsiteY20" fmla="*/ 0 h 1667784"/>
              <a:gd name="connsiteX21" fmla="*/ 11693122 w 13707533"/>
              <a:gd name="connsiteY21" fmla="*/ 0 h 1667784"/>
              <a:gd name="connsiteX22" fmla="*/ 12426177 w 13707533"/>
              <a:gd name="connsiteY22" fmla="*/ 0 h 1667784"/>
              <a:gd name="connsiteX23" fmla="*/ 12748006 w 13707533"/>
              <a:gd name="connsiteY23" fmla="*/ 0 h 1667784"/>
              <a:gd name="connsiteX24" fmla="*/ 12932759 w 13707533"/>
              <a:gd name="connsiteY24" fmla="*/ 0 h 1667784"/>
              <a:gd name="connsiteX25" fmla="*/ 13707533 w 13707533"/>
              <a:gd name="connsiteY25" fmla="*/ 0 h 1667784"/>
              <a:gd name="connsiteX26" fmla="*/ 13707533 w 13707533"/>
              <a:gd name="connsiteY26" fmla="*/ 555928 h 1667784"/>
              <a:gd name="connsiteX27" fmla="*/ 13707533 w 13707533"/>
              <a:gd name="connsiteY27" fmla="*/ 1111856 h 1667784"/>
              <a:gd name="connsiteX28" fmla="*/ 13707533 w 13707533"/>
              <a:gd name="connsiteY28" fmla="*/ 1667784 h 1667784"/>
              <a:gd name="connsiteX29" fmla="*/ 13385704 w 13707533"/>
              <a:gd name="connsiteY29" fmla="*/ 1667784 h 1667784"/>
              <a:gd name="connsiteX30" fmla="*/ 12926800 w 13707533"/>
              <a:gd name="connsiteY30" fmla="*/ 1667784 h 1667784"/>
              <a:gd name="connsiteX31" fmla="*/ 12604971 w 13707533"/>
              <a:gd name="connsiteY31" fmla="*/ 1667784 h 1667784"/>
              <a:gd name="connsiteX32" fmla="*/ 12283142 w 13707533"/>
              <a:gd name="connsiteY32" fmla="*/ 1667784 h 1667784"/>
              <a:gd name="connsiteX33" fmla="*/ 11550087 w 13707533"/>
              <a:gd name="connsiteY33" fmla="*/ 1667784 h 1667784"/>
              <a:gd name="connsiteX34" fmla="*/ 10817031 w 13707533"/>
              <a:gd name="connsiteY34" fmla="*/ 1667784 h 1667784"/>
              <a:gd name="connsiteX35" fmla="*/ 9946901 w 13707533"/>
              <a:gd name="connsiteY35" fmla="*/ 1667784 h 1667784"/>
              <a:gd name="connsiteX36" fmla="*/ 9076771 w 13707533"/>
              <a:gd name="connsiteY36" fmla="*/ 1667784 h 1667784"/>
              <a:gd name="connsiteX37" fmla="*/ 8206640 w 13707533"/>
              <a:gd name="connsiteY37" fmla="*/ 1667784 h 1667784"/>
              <a:gd name="connsiteX38" fmla="*/ 7610661 w 13707533"/>
              <a:gd name="connsiteY38" fmla="*/ 1667784 h 1667784"/>
              <a:gd name="connsiteX39" fmla="*/ 7425907 w 13707533"/>
              <a:gd name="connsiteY39" fmla="*/ 1667784 h 1667784"/>
              <a:gd name="connsiteX40" fmla="*/ 6555777 w 13707533"/>
              <a:gd name="connsiteY40" fmla="*/ 1667784 h 1667784"/>
              <a:gd name="connsiteX41" fmla="*/ 5959797 w 13707533"/>
              <a:gd name="connsiteY41" fmla="*/ 1667784 h 1667784"/>
              <a:gd name="connsiteX42" fmla="*/ 5226742 w 13707533"/>
              <a:gd name="connsiteY42" fmla="*/ 1667784 h 1667784"/>
              <a:gd name="connsiteX43" fmla="*/ 4630762 w 13707533"/>
              <a:gd name="connsiteY43" fmla="*/ 1667784 h 1667784"/>
              <a:gd name="connsiteX44" fmla="*/ 3760632 w 13707533"/>
              <a:gd name="connsiteY44" fmla="*/ 1667784 h 1667784"/>
              <a:gd name="connsiteX45" fmla="*/ 3301728 w 13707533"/>
              <a:gd name="connsiteY45" fmla="*/ 1667784 h 1667784"/>
              <a:gd name="connsiteX46" fmla="*/ 2568672 w 13707533"/>
              <a:gd name="connsiteY46" fmla="*/ 1667784 h 1667784"/>
              <a:gd name="connsiteX47" fmla="*/ 2109768 w 13707533"/>
              <a:gd name="connsiteY47" fmla="*/ 1667784 h 1667784"/>
              <a:gd name="connsiteX48" fmla="*/ 1925014 w 13707533"/>
              <a:gd name="connsiteY48" fmla="*/ 1667784 h 1667784"/>
              <a:gd name="connsiteX49" fmla="*/ 1740261 w 13707533"/>
              <a:gd name="connsiteY49" fmla="*/ 1667784 h 1667784"/>
              <a:gd name="connsiteX50" fmla="*/ 1418432 w 13707533"/>
              <a:gd name="connsiteY50" fmla="*/ 1667784 h 1667784"/>
              <a:gd name="connsiteX51" fmla="*/ 1096603 w 13707533"/>
              <a:gd name="connsiteY51" fmla="*/ 1667784 h 1667784"/>
              <a:gd name="connsiteX52" fmla="*/ 911849 w 13707533"/>
              <a:gd name="connsiteY52" fmla="*/ 1667784 h 1667784"/>
              <a:gd name="connsiteX53" fmla="*/ 0 w 13707533"/>
              <a:gd name="connsiteY53" fmla="*/ 1667784 h 1667784"/>
              <a:gd name="connsiteX54" fmla="*/ 0 w 13707533"/>
              <a:gd name="connsiteY54" fmla="*/ 1161890 h 1667784"/>
              <a:gd name="connsiteX55" fmla="*/ 0 w 13707533"/>
              <a:gd name="connsiteY55" fmla="*/ 639317 h 1667784"/>
              <a:gd name="connsiteX56" fmla="*/ 0 w 13707533"/>
              <a:gd name="connsiteY56" fmla="*/ 0 h 1667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3707533" h="1667784" fill="none" extrusionOk="0">
                <a:moveTo>
                  <a:pt x="0" y="0"/>
                </a:moveTo>
                <a:cubicBezTo>
                  <a:pt x="81581" y="-19879"/>
                  <a:pt x="195494" y="17631"/>
                  <a:pt x="321829" y="0"/>
                </a:cubicBezTo>
                <a:cubicBezTo>
                  <a:pt x="448164" y="-17631"/>
                  <a:pt x="511145" y="3008"/>
                  <a:pt x="643658" y="0"/>
                </a:cubicBezTo>
                <a:cubicBezTo>
                  <a:pt x="776171" y="-3008"/>
                  <a:pt x="1047666" y="36797"/>
                  <a:pt x="1239638" y="0"/>
                </a:cubicBezTo>
                <a:cubicBezTo>
                  <a:pt x="1431610" y="-36797"/>
                  <a:pt x="1629370" y="28070"/>
                  <a:pt x="1972693" y="0"/>
                </a:cubicBezTo>
                <a:cubicBezTo>
                  <a:pt x="2316017" y="-28070"/>
                  <a:pt x="2375742" y="51445"/>
                  <a:pt x="2568672" y="0"/>
                </a:cubicBezTo>
                <a:cubicBezTo>
                  <a:pt x="2761602" y="-51445"/>
                  <a:pt x="3084716" y="29631"/>
                  <a:pt x="3438803" y="0"/>
                </a:cubicBezTo>
                <a:cubicBezTo>
                  <a:pt x="3792890" y="-29631"/>
                  <a:pt x="3677258" y="34117"/>
                  <a:pt x="3760632" y="0"/>
                </a:cubicBezTo>
                <a:cubicBezTo>
                  <a:pt x="3844006" y="-34117"/>
                  <a:pt x="4041021" y="446"/>
                  <a:pt x="4219536" y="0"/>
                </a:cubicBezTo>
                <a:cubicBezTo>
                  <a:pt x="4398051" y="-446"/>
                  <a:pt x="4419458" y="26012"/>
                  <a:pt x="4541365" y="0"/>
                </a:cubicBezTo>
                <a:cubicBezTo>
                  <a:pt x="4663272" y="-26012"/>
                  <a:pt x="5150361" y="49002"/>
                  <a:pt x="5411496" y="0"/>
                </a:cubicBezTo>
                <a:cubicBezTo>
                  <a:pt x="5672631" y="-49002"/>
                  <a:pt x="5575435" y="29913"/>
                  <a:pt x="5733325" y="0"/>
                </a:cubicBezTo>
                <a:cubicBezTo>
                  <a:pt x="5891215" y="-29913"/>
                  <a:pt x="6219917" y="81233"/>
                  <a:pt x="6466380" y="0"/>
                </a:cubicBezTo>
                <a:cubicBezTo>
                  <a:pt x="6712843" y="-81233"/>
                  <a:pt x="6774622" y="23420"/>
                  <a:pt x="7062359" y="0"/>
                </a:cubicBezTo>
                <a:cubicBezTo>
                  <a:pt x="7350096" y="-23420"/>
                  <a:pt x="7519603" y="15731"/>
                  <a:pt x="7795414" y="0"/>
                </a:cubicBezTo>
                <a:cubicBezTo>
                  <a:pt x="8071226" y="-15731"/>
                  <a:pt x="8085631" y="22226"/>
                  <a:pt x="8254319" y="0"/>
                </a:cubicBezTo>
                <a:cubicBezTo>
                  <a:pt x="8423007" y="-22226"/>
                  <a:pt x="8438744" y="17945"/>
                  <a:pt x="8576148" y="0"/>
                </a:cubicBezTo>
                <a:cubicBezTo>
                  <a:pt x="8713552" y="-17945"/>
                  <a:pt x="8995750" y="17740"/>
                  <a:pt x="9172128" y="0"/>
                </a:cubicBezTo>
                <a:cubicBezTo>
                  <a:pt x="9348506" y="-17740"/>
                  <a:pt x="9587415" y="27845"/>
                  <a:pt x="9905183" y="0"/>
                </a:cubicBezTo>
                <a:cubicBezTo>
                  <a:pt x="10222952" y="-27845"/>
                  <a:pt x="10241126" y="39131"/>
                  <a:pt x="10364087" y="0"/>
                </a:cubicBezTo>
                <a:cubicBezTo>
                  <a:pt x="10487048" y="-39131"/>
                  <a:pt x="10854998" y="87289"/>
                  <a:pt x="11234217" y="0"/>
                </a:cubicBezTo>
                <a:cubicBezTo>
                  <a:pt x="11613436" y="-87289"/>
                  <a:pt x="11565353" y="47137"/>
                  <a:pt x="11693122" y="0"/>
                </a:cubicBezTo>
                <a:cubicBezTo>
                  <a:pt x="11820892" y="-47137"/>
                  <a:pt x="12190225" y="77908"/>
                  <a:pt x="12426177" y="0"/>
                </a:cubicBezTo>
                <a:cubicBezTo>
                  <a:pt x="12662130" y="-77908"/>
                  <a:pt x="12614124" y="30127"/>
                  <a:pt x="12748006" y="0"/>
                </a:cubicBezTo>
                <a:cubicBezTo>
                  <a:pt x="12881888" y="-30127"/>
                  <a:pt x="12885293" y="18751"/>
                  <a:pt x="12932759" y="0"/>
                </a:cubicBezTo>
                <a:cubicBezTo>
                  <a:pt x="12980225" y="-18751"/>
                  <a:pt x="13464257" y="87400"/>
                  <a:pt x="13707533" y="0"/>
                </a:cubicBezTo>
                <a:cubicBezTo>
                  <a:pt x="13719599" y="138579"/>
                  <a:pt x="13699806" y="435384"/>
                  <a:pt x="13707533" y="555928"/>
                </a:cubicBezTo>
                <a:cubicBezTo>
                  <a:pt x="13715260" y="676472"/>
                  <a:pt x="13657126" y="914645"/>
                  <a:pt x="13707533" y="1111856"/>
                </a:cubicBezTo>
                <a:cubicBezTo>
                  <a:pt x="13757940" y="1309067"/>
                  <a:pt x="13691243" y="1547421"/>
                  <a:pt x="13707533" y="1667784"/>
                </a:cubicBezTo>
                <a:cubicBezTo>
                  <a:pt x="13631648" y="1669280"/>
                  <a:pt x="13496105" y="1653910"/>
                  <a:pt x="13385704" y="1667784"/>
                </a:cubicBezTo>
                <a:cubicBezTo>
                  <a:pt x="13275303" y="1681658"/>
                  <a:pt x="13138557" y="1636406"/>
                  <a:pt x="12926800" y="1667784"/>
                </a:cubicBezTo>
                <a:cubicBezTo>
                  <a:pt x="12715043" y="1699162"/>
                  <a:pt x="12749365" y="1645809"/>
                  <a:pt x="12604971" y="1667784"/>
                </a:cubicBezTo>
                <a:cubicBezTo>
                  <a:pt x="12460577" y="1689759"/>
                  <a:pt x="12431264" y="1648357"/>
                  <a:pt x="12283142" y="1667784"/>
                </a:cubicBezTo>
                <a:cubicBezTo>
                  <a:pt x="12135020" y="1687211"/>
                  <a:pt x="11761255" y="1601262"/>
                  <a:pt x="11550087" y="1667784"/>
                </a:cubicBezTo>
                <a:cubicBezTo>
                  <a:pt x="11338920" y="1734306"/>
                  <a:pt x="11033227" y="1639179"/>
                  <a:pt x="10817031" y="1667784"/>
                </a:cubicBezTo>
                <a:cubicBezTo>
                  <a:pt x="10600835" y="1696389"/>
                  <a:pt x="10172502" y="1637848"/>
                  <a:pt x="9946901" y="1667784"/>
                </a:cubicBezTo>
                <a:cubicBezTo>
                  <a:pt x="9721300" y="1697720"/>
                  <a:pt x="9267975" y="1583777"/>
                  <a:pt x="9076771" y="1667784"/>
                </a:cubicBezTo>
                <a:cubicBezTo>
                  <a:pt x="8885567" y="1751791"/>
                  <a:pt x="8543560" y="1637540"/>
                  <a:pt x="8206640" y="1667784"/>
                </a:cubicBezTo>
                <a:cubicBezTo>
                  <a:pt x="7869720" y="1698028"/>
                  <a:pt x="7890400" y="1651216"/>
                  <a:pt x="7610661" y="1667784"/>
                </a:cubicBezTo>
                <a:cubicBezTo>
                  <a:pt x="7330922" y="1684352"/>
                  <a:pt x="7475174" y="1666405"/>
                  <a:pt x="7425907" y="1667784"/>
                </a:cubicBezTo>
                <a:cubicBezTo>
                  <a:pt x="7376640" y="1669163"/>
                  <a:pt x="6890887" y="1611422"/>
                  <a:pt x="6555777" y="1667784"/>
                </a:cubicBezTo>
                <a:cubicBezTo>
                  <a:pt x="6220667" y="1724146"/>
                  <a:pt x="6114395" y="1662284"/>
                  <a:pt x="5959797" y="1667784"/>
                </a:cubicBezTo>
                <a:cubicBezTo>
                  <a:pt x="5805199" y="1673284"/>
                  <a:pt x="5566461" y="1666497"/>
                  <a:pt x="5226742" y="1667784"/>
                </a:cubicBezTo>
                <a:cubicBezTo>
                  <a:pt x="4887023" y="1669071"/>
                  <a:pt x="4805703" y="1609513"/>
                  <a:pt x="4630762" y="1667784"/>
                </a:cubicBezTo>
                <a:cubicBezTo>
                  <a:pt x="4455821" y="1726055"/>
                  <a:pt x="4046180" y="1645559"/>
                  <a:pt x="3760632" y="1667784"/>
                </a:cubicBezTo>
                <a:cubicBezTo>
                  <a:pt x="3475084" y="1690009"/>
                  <a:pt x="3468612" y="1636008"/>
                  <a:pt x="3301728" y="1667784"/>
                </a:cubicBezTo>
                <a:cubicBezTo>
                  <a:pt x="3134844" y="1699560"/>
                  <a:pt x="2903636" y="1586648"/>
                  <a:pt x="2568672" y="1667784"/>
                </a:cubicBezTo>
                <a:cubicBezTo>
                  <a:pt x="2233708" y="1748920"/>
                  <a:pt x="2330465" y="1627185"/>
                  <a:pt x="2109768" y="1667784"/>
                </a:cubicBezTo>
                <a:cubicBezTo>
                  <a:pt x="1889071" y="1708383"/>
                  <a:pt x="1997274" y="1663634"/>
                  <a:pt x="1925014" y="1667784"/>
                </a:cubicBezTo>
                <a:cubicBezTo>
                  <a:pt x="1852754" y="1671934"/>
                  <a:pt x="1778892" y="1650571"/>
                  <a:pt x="1740261" y="1667784"/>
                </a:cubicBezTo>
                <a:cubicBezTo>
                  <a:pt x="1701630" y="1684997"/>
                  <a:pt x="1538942" y="1654339"/>
                  <a:pt x="1418432" y="1667784"/>
                </a:cubicBezTo>
                <a:cubicBezTo>
                  <a:pt x="1297922" y="1681229"/>
                  <a:pt x="1251578" y="1663474"/>
                  <a:pt x="1096603" y="1667784"/>
                </a:cubicBezTo>
                <a:cubicBezTo>
                  <a:pt x="941628" y="1672094"/>
                  <a:pt x="958958" y="1650870"/>
                  <a:pt x="911849" y="1667784"/>
                </a:cubicBezTo>
                <a:cubicBezTo>
                  <a:pt x="864740" y="1684698"/>
                  <a:pt x="422378" y="1664645"/>
                  <a:pt x="0" y="1667784"/>
                </a:cubicBezTo>
                <a:cubicBezTo>
                  <a:pt x="-4961" y="1465267"/>
                  <a:pt x="20332" y="1292743"/>
                  <a:pt x="0" y="1161890"/>
                </a:cubicBezTo>
                <a:cubicBezTo>
                  <a:pt x="-20332" y="1031037"/>
                  <a:pt x="25983" y="844586"/>
                  <a:pt x="0" y="639317"/>
                </a:cubicBezTo>
                <a:cubicBezTo>
                  <a:pt x="-25983" y="434048"/>
                  <a:pt x="69116" y="205098"/>
                  <a:pt x="0" y="0"/>
                </a:cubicBezTo>
                <a:close/>
              </a:path>
              <a:path w="13707533" h="1667784" stroke="0" extrusionOk="0">
                <a:moveTo>
                  <a:pt x="0" y="0"/>
                </a:moveTo>
                <a:cubicBezTo>
                  <a:pt x="192267" y="-52557"/>
                  <a:pt x="539183" y="63891"/>
                  <a:pt x="733055" y="0"/>
                </a:cubicBezTo>
                <a:cubicBezTo>
                  <a:pt x="926928" y="-63891"/>
                  <a:pt x="967518" y="37611"/>
                  <a:pt x="1191959" y="0"/>
                </a:cubicBezTo>
                <a:cubicBezTo>
                  <a:pt x="1416400" y="-37611"/>
                  <a:pt x="1495415" y="69000"/>
                  <a:pt x="1787939" y="0"/>
                </a:cubicBezTo>
                <a:cubicBezTo>
                  <a:pt x="2080463" y="-69000"/>
                  <a:pt x="2254449" y="5836"/>
                  <a:pt x="2383919" y="0"/>
                </a:cubicBezTo>
                <a:cubicBezTo>
                  <a:pt x="2513389" y="-5836"/>
                  <a:pt x="2688094" y="30186"/>
                  <a:pt x="2842823" y="0"/>
                </a:cubicBezTo>
                <a:cubicBezTo>
                  <a:pt x="2997552" y="-30186"/>
                  <a:pt x="2939159" y="10489"/>
                  <a:pt x="3027577" y="0"/>
                </a:cubicBezTo>
                <a:cubicBezTo>
                  <a:pt x="3115995" y="-10489"/>
                  <a:pt x="3598907" y="46796"/>
                  <a:pt x="3897707" y="0"/>
                </a:cubicBezTo>
                <a:cubicBezTo>
                  <a:pt x="4196507" y="-46796"/>
                  <a:pt x="4557437" y="44484"/>
                  <a:pt x="4767838" y="0"/>
                </a:cubicBezTo>
                <a:cubicBezTo>
                  <a:pt x="4978239" y="-44484"/>
                  <a:pt x="5401960" y="59526"/>
                  <a:pt x="5637968" y="0"/>
                </a:cubicBezTo>
                <a:cubicBezTo>
                  <a:pt x="5873976" y="-59526"/>
                  <a:pt x="6294184" y="41836"/>
                  <a:pt x="6508098" y="0"/>
                </a:cubicBezTo>
                <a:cubicBezTo>
                  <a:pt x="6722012" y="-41836"/>
                  <a:pt x="6746789" y="27472"/>
                  <a:pt x="6967003" y="0"/>
                </a:cubicBezTo>
                <a:cubicBezTo>
                  <a:pt x="7187217" y="-27472"/>
                  <a:pt x="7192234" y="4199"/>
                  <a:pt x="7288832" y="0"/>
                </a:cubicBezTo>
                <a:cubicBezTo>
                  <a:pt x="7385430" y="-4199"/>
                  <a:pt x="7746238" y="35937"/>
                  <a:pt x="7884811" y="0"/>
                </a:cubicBezTo>
                <a:cubicBezTo>
                  <a:pt x="8023384" y="-35937"/>
                  <a:pt x="8051721" y="16728"/>
                  <a:pt x="8206640" y="0"/>
                </a:cubicBezTo>
                <a:cubicBezTo>
                  <a:pt x="8361559" y="-16728"/>
                  <a:pt x="8642060" y="83081"/>
                  <a:pt x="8939695" y="0"/>
                </a:cubicBezTo>
                <a:cubicBezTo>
                  <a:pt x="9237331" y="-83081"/>
                  <a:pt x="9438947" y="33548"/>
                  <a:pt x="9672750" y="0"/>
                </a:cubicBezTo>
                <a:cubicBezTo>
                  <a:pt x="9906554" y="-33548"/>
                  <a:pt x="10183940" y="96313"/>
                  <a:pt x="10542881" y="0"/>
                </a:cubicBezTo>
                <a:cubicBezTo>
                  <a:pt x="10901822" y="-96313"/>
                  <a:pt x="10645701" y="12813"/>
                  <a:pt x="10727635" y="0"/>
                </a:cubicBezTo>
                <a:cubicBezTo>
                  <a:pt x="10809569" y="-12813"/>
                  <a:pt x="10964177" y="34433"/>
                  <a:pt x="11186539" y="0"/>
                </a:cubicBezTo>
                <a:cubicBezTo>
                  <a:pt x="11408901" y="-34433"/>
                  <a:pt x="11765312" y="1593"/>
                  <a:pt x="11919594" y="0"/>
                </a:cubicBezTo>
                <a:cubicBezTo>
                  <a:pt x="12073877" y="-1593"/>
                  <a:pt x="12033204" y="13767"/>
                  <a:pt x="12104348" y="0"/>
                </a:cubicBezTo>
                <a:cubicBezTo>
                  <a:pt x="12175492" y="-13767"/>
                  <a:pt x="12477404" y="42007"/>
                  <a:pt x="12700327" y="0"/>
                </a:cubicBezTo>
                <a:cubicBezTo>
                  <a:pt x="12923250" y="-42007"/>
                  <a:pt x="12895625" y="16853"/>
                  <a:pt x="13022156" y="0"/>
                </a:cubicBezTo>
                <a:cubicBezTo>
                  <a:pt x="13148687" y="-16853"/>
                  <a:pt x="13439870" y="62710"/>
                  <a:pt x="13707533" y="0"/>
                </a:cubicBezTo>
                <a:cubicBezTo>
                  <a:pt x="13737496" y="244392"/>
                  <a:pt x="13655820" y="324588"/>
                  <a:pt x="13707533" y="505894"/>
                </a:cubicBezTo>
                <a:cubicBezTo>
                  <a:pt x="13759246" y="687200"/>
                  <a:pt x="13701291" y="764439"/>
                  <a:pt x="13707533" y="1011789"/>
                </a:cubicBezTo>
                <a:cubicBezTo>
                  <a:pt x="13713775" y="1259140"/>
                  <a:pt x="13643830" y="1345208"/>
                  <a:pt x="13707533" y="1667784"/>
                </a:cubicBezTo>
                <a:cubicBezTo>
                  <a:pt x="13584881" y="1691450"/>
                  <a:pt x="13515242" y="1647187"/>
                  <a:pt x="13385704" y="1667784"/>
                </a:cubicBezTo>
                <a:cubicBezTo>
                  <a:pt x="13256166" y="1688381"/>
                  <a:pt x="12980050" y="1613100"/>
                  <a:pt x="12789724" y="1667784"/>
                </a:cubicBezTo>
                <a:cubicBezTo>
                  <a:pt x="12599398" y="1722468"/>
                  <a:pt x="12314745" y="1635510"/>
                  <a:pt x="12193745" y="1667784"/>
                </a:cubicBezTo>
                <a:cubicBezTo>
                  <a:pt x="12072745" y="1700058"/>
                  <a:pt x="12008940" y="1654882"/>
                  <a:pt x="11871916" y="1667784"/>
                </a:cubicBezTo>
                <a:cubicBezTo>
                  <a:pt x="11734892" y="1680686"/>
                  <a:pt x="11414275" y="1589736"/>
                  <a:pt x="11001785" y="1667784"/>
                </a:cubicBezTo>
                <a:cubicBezTo>
                  <a:pt x="10589295" y="1745832"/>
                  <a:pt x="10319831" y="1667690"/>
                  <a:pt x="10131655" y="1667784"/>
                </a:cubicBezTo>
                <a:cubicBezTo>
                  <a:pt x="9943479" y="1667878"/>
                  <a:pt x="10001461" y="1657112"/>
                  <a:pt x="9946901" y="1667784"/>
                </a:cubicBezTo>
                <a:cubicBezTo>
                  <a:pt x="9892341" y="1678456"/>
                  <a:pt x="9765516" y="1656798"/>
                  <a:pt x="9625072" y="1667784"/>
                </a:cubicBezTo>
                <a:cubicBezTo>
                  <a:pt x="9484628" y="1678770"/>
                  <a:pt x="9210822" y="1637644"/>
                  <a:pt x="9029092" y="1667784"/>
                </a:cubicBezTo>
                <a:cubicBezTo>
                  <a:pt x="8847362" y="1697924"/>
                  <a:pt x="8676474" y="1644051"/>
                  <a:pt x="8570188" y="1667784"/>
                </a:cubicBezTo>
                <a:cubicBezTo>
                  <a:pt x="8463902" y="1691517"/>
                  <a:pt x="8149166" y="1650864"/>
                  <a:pt x="7837133" y="1667784"/>
                </a:cubicBezTo>
                <a:cubicBezTo>
                  <a:pt x="7525100" y="1684704"/>
                  <a:pt x="7359432" y="1640861"/>
                  <a:pt x="7104078" y="1667784"/>
                </a:cubicBezTo>
                <a:cubicBezTo>
                  <a:pt x="6848724" y="1694707"/>
                  <a:pt x="6563609" y="1618844"/>
                  <a:pt x="6371023" y="1667784"/>
                </a:cubicBezTo>
                <a:cubicBezTo>
                  <a:pt x="6178437" y="1716724"/>
                  <a:pt x="6245237" y="1661410"/>
                  <a:pt x="6186269" y="1667784"/>
                </a:cubicBezTo>
                <a:cubicBezTo>
                  <a:pt x="6127301" y="1674158"/>
                  <a:pt x="5824281" y="1637374"/>
                  <a:pt x="5727365" y="1667784"/>
                </a:cubicBezTo>
                <a:cubicBezTo>
                  <a:pt x="5630449" y="1698194"/>
                  <a:pt x="5496560" y="1667238"/>
                  <a:pt x="5268461" y="1667784"/>
                </a:cubicBezTo>
                <a:cubicBezTo>
                  <a:pt x="5040362" y="1668330"/>
                  <a:pt x="4814794" y="1640034"/>
                  <a:pt x="4535405" y="1667784"/>
                </a:cubicBezTo>
                <a:cubicBezTo>
                  <a:pt x="4256016" y="1695534"/>
                  <a:pt x="4368024" y="1634024"/>
                  <a:pt x="4213576" y="1667784"/>
                </a:cubicBezTo>
                <a:cubicBezTo>
                  <a:pt x="4059128" y="1701544"/>
                  <a:pt x="3880584" y="1646832"/>
                  <a:pt x="3617597" y="1667784"/>
                </a:cubicBezTo>
                <a:cubicBezTo>
                  <a:pt x="3354610" y="1688736"/>
                  <a:pt x="3041201" y="1654926"/>
                  <a:pt x="2884542" y="1667784"/>
                </a:cubicBezTo>
                <a:cubicBezTo>
                  <a:pt x="2727883" y="1680642"/>
                  <a:pt x="2783647" y="1646808"/>
                  <a:pt x="2699788" y="1667784"/>
                </a:cubicBezTo>
                <a:cubicBezTo>
                  <a:pt x="2615929" y="1688760"/>
                  <a:pt x="2470541" y="1667410"/>
                  <a:pt x="2377959" y="1667784"/>
                </a:cubicBezTo>
                <a:cubicBezTo>
                  <a:pt x="2285377" y="1668158"/>
                  <a:pt x="2264584" y="1659285"/>
                  <a:pt x="2193205" y="1667784"/>
                </a:cubicBezTo>
                <a:cubicBezTo>
                  <a:pt x="2121826" y="1676283"/>
                  <a:pt x="1960140" y="1666586"/>
                  <a:pt x="1871376" y="1667784"/>
                </a:cubicBezTo>
                <a:cubicBezTo>
                  <a:pt x="1782612" y="1668982"/>
                  <a:pt x="1274499" y="1569763"/>
                  <a:pt x="1001246" y="1667784"/>
                </a:cubicBezTo>
                <a:cubicBezTo>
                  <a:pt x="727993" y="1765805"/>
                  <a:pt x="448603" y="1600502"/>
                  <a:pt x="0" y="1667784"/>
                </a:cubicBezTo>
                <a:cubicBezTo>
                  <a:pt x="-7016" y="1463094"/>
                  <a:pt x="39274" y="1276511"/>
                  <a:pt x="0" y="1095178"/>
                </a:cubicBezTo>
                <a:cubicBezTo>
                  <a:pt x="-39274" y="913845"/>
                  <a:pt x="37116" y="695624"/>
                  <a:pt x="0" y="555928"/>
                </a:cubicBezTo>
                <a:cubicBezTo>
                  <a:pt x="-37116" y="416232"/>
                  <a:pt x="53665" y="162709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4037293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0" algn="just"/>
            <a:r>
              <a:rPr lang="de-AT" sz="2400" dirty="0" err="1">
                <a:solidFill>
                  <a:schemeClr val="tx1"/>
                </a:solidFill>
                <a:latin typeface="+mj-lt"/>
              </a:rPr>
              <a:t>zB</a:t>
            </a:r>
            <a:r>
              <a:rPr lang="de-AT" sz="2400" dirty="0">
                <a:solidFill>
                  <a:schemeClr val="tx1"/>
                </a:solidFill>
                <a:latin typeface="+mj-lt"/>
              </a:rPr>
              <a:t>: Ein </a:t>
            </a:r>
            <a:r>
              <a:rPr lang="de-AT" sz="2400" u="sng" dirty="0">
                <a:solidFill>
                  <a:schemeClr val="tx1"/>
                </a:solidFill>
                <a:latin typeface="+mj-lt"/>
              </a:rPr>
              <a:t>gesetzliches Vermächtnis</a:t>
            </a:r>
            <a:r>
              <a:rPr lang="de-AT" sz="2400" dirty="0">
                <a:solidFill>
                  <a:schemeClr val="tx1"/>
                </a:solidFill>
                <a:latin typeface="+mj-lt"/>
              </a:rPr>
              <a:t> zugunsten einer Person, die den Erblasser gepflegt hat, sofern die Regelung erst mit dem Tod wirksam wird und einen strukturellen Zusammenhang mit der Nachlassabwicklung aufweist (</a:t>
            </a:r>
            <a:r>
              <a:rPr lang="de-AT" sz="2400" dirty="0" err="1">
                <a:solidFill>
                  <a:schemeClr val="tx1"/>
                </a:solidFill>
                <a:latin typeface="+mj-lt"/>
              </a:rPr>
              <a:t>Isergartler</a:t>
            </a:r>
            <a:r>
              <a:rPr lang="de-AT" sz="2400" dirty="0">
                <a:solidFill>
                  <a:schemeClr val="tx1"/>
                </a:solidFill>
                <a:latin typeface="+mj-lt"/>
              </a:rPr>
              <a:t> C-618/24).</a:t>
            </a:r>
          </a:p>
        </p:txBody>
      </p:sp>
    </p:spTree>
    <p:extLst>
      <p:ext uri="{BB962C8B-B14F-4D97-AF65-F5344CB8AC3E}">
        <p14:creationId xmlns:p14="http://schemas.microsoft.com/office/powerpoint/2010/main" val="491290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4E2E7F0-E6CB-4823-88AE-C905F5345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2212504"/>
            <a:ext cx="14867260" cy="6362784"/>
          </a:xfrm>
        </p:spPr>
        <p:txBody>
          <a:bodyPr>
            <a:normAutofit/>
          </a:bodyPr>
          <a:lstStyle/>
          <a:p>
            <a:endParaRPr lang="de-AT" sz="3200" dirty="0"/>
          </a:p>
          <a:p>
            <a:r>
              <a:rPr lang="de-AT" sz="3600" b="1" dirty="0"/>
              <a:t> </a:t>
            </a:r>
            <a:r>
              <a:rPr lang="de-AT" sz="3500" b="1" dirty="0"/>
              <a:t>Zur Definition des gewöhnlichen Aufenthalts</a:t>
            </a:r>
          </a:p>
          <a:p>
            <a:pPr lvl="1"/>
            <a:r>
              <a:rPr lang="de-AT" sz="3200" b="1" dirty="0" err="1"/>
              <a:t>ErwGr</a:t>
            </a:r>
            <a:r>
              <a:rPr lang="de-AT" sz="3200" b="1" dirty="0"/>
              <a:t> 23 &amp; 24</a:t>
            </a:r>
          </a:p>
          <a:p>
            <a:pPr lvl="1"/>
            <a:r>
              <a:rPr lang="de-AT" sz="3200" b="1" dirty="0"/>
              <a:t>Gesamtwürdigung der Lebensumstände vor dem Tod (E.E. C-80/19)</a:t>
            </a:r>
          </a:p>
          <a:p>
            <a:pPr lvl="1"/>
            <a:endParaRPr lang="de-AT" sz="3200" b="1" dirty="0"/>
          </a:p>
          <a:p>
            <a:pPr lvl="1"/>
            <a:r>
              <a:rPr lang="de-AT" sz="3200" b="1" dirty="0"/>
              <a:t>Dauer und Regelmäßigkeit der Anwesenheit</a:t>
            </a:r>
          </a:p>
          <a:p>
            <a:pPr lvl="1"/>
            <a:r>
              <a:rPr lang="de-AT" sz="3200" b="1" dirty="0"/>
              <a:t>Bedingungen und Gründe für den Aufenthalt</a:t>
            </a:r>
          </a:p>
          <a:p>
            <a:pPr lvl="1"/>
            <a:r>
              <a:rPr lang="de-AT" sz="3200" b="1" dirty="0"/>
              <a:t>Besonders enge und feste Verbindung zu betreffendem Staat</a:t>
            </a:r>
          </a:p>
          <a:p>
            <a:pPr lvl="1"/>
            <a:endParaRPr lang="de-AT" sz="3200" b="1" dirty="0"/>
          </a:p>
          <a:p>
            <a:pPr lvl="1"/>
            <a:r>
              <a:rPr lang="de-AT" sz="3200" b="1" dirty="0"/>
              <a:t>Wechselaufenthalte und Reisetätigkeit: Staatsangehörigkeit und Lage der Hauptvermögenswerte</a:t>
            </a:r>
          </a:p>
          <a:p>
            <a:pPr lvl="1"/>
            <a:r>
              <a:rPr lang="de-AT" sz="3200" b="1" dirty="0"/>
              <a:t>Wahrung der Nachlasseinheit </a:t>
            </a:r>
            <a:r>
              <a:rPr lang="de-AT" sz="3200" b="1" dirty="0">
                <a:sym typeface="Wingdings" panose="05000000000000000000" pitchFamily="2" charset="2"/>
              </a:rPr>
              <a:t> nur </a:t>
            </a:r>
            <a:r>
              <a:rPr lang="de-AT" sz="3200" b="1" u="sng" dirty="0">
                <a:sym typeface="Wingdings" panose="05000000000000000000" pitchFamily="2" charset="2"/>
              </a:rPr>
              <a:t>ein einziger</a:t>
            </a:r>
            <a:r>
              <a:rPr lang="de-AT" sz="3200" b="1" dirty="0">
                <a:sym typeface="Wingdings" panose="05000000000000000000" pitchFamily="2" charset="2"/>
              </a:rPr>
              <a:t>  gewöhnlicher Aufenthalt möglich</a:t>
            </a:r>
            <a:endParaRPr lang="de-AT" sz="3200" b="1" dirty="0"/>
          </a:p>
          <a:p>
            <a:endParaRPr lang="de-AT" sz="3200" b="1" dirty="0"/>
          </a:p>
          <a:p>
            <a:pPr marL="457200" lvl="1" indent="0">
              <a:buNone/>
            </a:pPr>
            <a:endParaRPr lang="de-AT" dirty="0"/>
          </a:p>
          <a:p>
            <a:pPr marL="457200" lvl="1" indent="0">
              <a:buNone/>
            </a:pPr>
            <a:endParaRPr lang="de-AT" sz="3600" dirty="0">
              <a:latin typeface="+mn-lt"/>
            </a:endParaRPr>
          </a:p>
          <a:p>
            <a:pPr lvl="1"/>
            <a:endParaRPr lang="de-AT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10A58F5-8AE4-41A4-9277-B6D41B920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6" y="614932"/>
            <a:ext cx="13707533" cy="933902"/>
          </a:xfrm>
        </p:spPr>
        <p:txBody>
          <a:bodyPr/>
          <a:lstStyle/>
          <a:p>
            <a:r>
              <a:rPr lang="de-AT" dirty="0"/>
              <a:t>Praktische Herausforderungen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3937B9-100E-4725-9250-6CD7DD54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D0A-9AA1-7A4D-9165-38BB56AB014E}" type="datetime4">
              <a:rPr lang="de-AT" smtClean="0"/>
              <a:t>22. April 2026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60325A-3101-4173-B150-96684DD69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3DA4-3172-BF4E-AAD3-F8E76F90D071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6650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4E2E7F0-E6CB-4823-88AE-C905F5345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2212504"/>
            <a:ext cx="14080376" cy="6164639"/>
          </a:xfrm>
        </p:spPr>
        <p:txBody>
          <a:bodyPr>
            <a:normAutofit fontScale="92500"/>
          </a:bodyPr>
          <a:lstStyle/>
          <a:p>
            <a:endParaRPr lang="de-AT" sz="3200" dirty="0"/>
          </a:p>
          <a:p>
            <a:r>
              <a:rPr lang="de-AT" sz="3200" b="1" dirty="0"/>
              <a:t> Zur </a:t>
            </a:r>
            <a:r>
              <a:rPr lang="de-AT" sz="3500" b="1" dirty="0"/>
              <a:t>Verwendbarkeit des ENZ</a:t>
            </a:r>
          </a:p>
          <a:p>
            <a:endParaRPr lang="de-AT" sz="3200" b="1" dirty="0"/>
          </a:p>
          <a:p>
            <a:pPr marL="457200" lvl="1" indent="0">
              <a:buNone/>
            </a:pPr>
            <a:endParaRPr lang="de-AT" dirty="0"/>
          </a:p>
          <a:p>
            <a:pPr marL="457200" lvl="1" indent="0">
              <a:buNone/>
            </a:pPr>
            <a:endParaRPr lang="de-AT" sz="3600" dirty="0">
              <a:latin typeface="+mn-lt"/>
            </a:endParaRPr>
          </a:p>
          <a:p>
            <a:pPr lvl="1"/>
            <a:endParaRPr lang="de-AT" dirty="0"/>
          </a:p>
          <a:p>
            <a:pPr lvl="1"/>
            <a:endParaRPr lang="de-AT" dirty="0"/>
          </a:p>
          <a:p>
            <a:pPr lvl="1"/>
            <a:endParaRPr lang="de-AT" dirty="0"/>
          </a:p>
          <a:p>
            <a:pPr marL="457200" lvl="1" indent="0">
              <a:buNone/>
            </a:pPr>
            <a:endParaRPr lang="de-AT" dirty="0"/>
          </a:p>
          <a:p>
            <a:pPr marL="457200" lvl="1" indent="0">
              <a:buNone/>
            </a:pPr>
            <a:endParaRPr lang="de-AT" dirty="0"/>
          </a:p>
          <a:p>
            <a:pPr lvl="1"/>
            <a:r>
              <a:rPr lang="de-AT" dirty="0"/>
              <a:t> Kernfunktion des ENZ?</a:t>
            </a:r>
          </a:p>
          <a:p>
            <a:pPr lvl="1"/>
            <a:r>
              <a:rPr lang="de-AT" dirty="0"/>
              <a:t> Steigerung der praktischen Bedeutung durch die Aufnahme der geforderten Angaben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10A58F5-8AE4-41A4-9277-B6D41B920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6" y="614932"/>
            <a:ext cx="13707533" cy="933902"/>
          </a:xfrm>
        </p:spPr>
        <p:txBody>
          <a:bodyPr/>
          <a:lstStyle/>
          <a:p>
            <a:r>
              <a:rPr lang="de-AT" dirty="0"/>
              <a:t>Praktische Herausforderungen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3937B9-100E-4725-9250-6CD7DD54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D0A-9AA1-7A4D-9165-38BB56AB014E}" type="datetime4">
              <a:rPr lang="de-AT" smtClean="0"/>
              <a:t>22. April 2026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60325A-3101-4173-B150-96684DD69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3DA4-3172-BF4E-AAD3-F8E76F90D071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AE0F9E5-44CA-4AE9-9CAB-E41E33762638}"/>
              </a:ext>
            </a:extLst>
          </p:cNvPr>
          <p:cNvSpPr/>
          <p:nvPr/>
        </p:nvSpPr>
        <p:spPr>
          <a:xfrm>
            <a:off x="1111499" y="3462345"/>
            <a:ext cx="15117264" cy="1390582"/>
          </a:xfrm>
          <a:custGeom>
            <a:avLst/>
            <a:gdLst>
              <a:gd name="connsiteX0" fmla="*/ 0 w 15117264"/>
              <a:gd name="connsiteY0" fmla="*/ 0 h 1390582"/>
              <a:gd name="connsiteX1" fmla="*/ 883779 w 15117264"/>
              <a:gd name="connsiteY1" fmla="*/ 0 h 1390582"/>
              <a:gd name="connsiteX2" fmla="*/ 1314039 w 15117264"/>
              <a:gd name="connsiteY2" fmla="*/ 0 h 1390582"/>
              <a:gd name="connsiteX3" fmla="*/ 1593127 w 15117264"/>
              <a:gd name="connsiteY3" fmla="*/ 0 h 1390582"/>
              <a:gd name="connsiteX4" fmla="*/ 2476906 w 15117264"/>
              <a:gd name="connsiteY4" fmla="*/ 0 h 1390582"/>
              <a:gd name="connsiteX5" fmla="*/ 2755994 w 15117264"/>
              <a:gd name="connsiteY5" fmla="*/ 0 h 1390582"/>
              <a:gd name="connsiteX6" fmla="*/ 3488599 w 15117264"/>
              <a:gd name="connsiteY6" fmla="*/ 0 h 1390582"/>
              <a:gd name="connsiteX7" fmla="*/ 4070033 w 15117264"/>
              <a:gd name="connsiteY7" fmla="*/ 0 h 1390582"/>
              <a:gd name="connsiteX8" fmla="*/ 4802638 w 15117264"/>
              <a:gd name="connsiteY8" fmla="*/ 0 h 1390582"/>
              <a:gd name="connsiteX9" fmla="*/ 5232899 w 15117264"/>
              <a:gd name="connsiteY9" fmla="*/ 0 h 1390582"/>
              <a:gd name="connsiteX10" fmla="*/ 5511987 w 15117264"/>
              <a:gd name="connsiteY10" fmla="*/ 0 h 1390582"/>
              <a:gd name="connsiteX11" fmla="*/ 6093420 w 15117264"/>
              <a:gd name="connsiteY11" fmla="*/ 0 h 1390582"/>
              <a:gd name="connsiteX12" fmla="*/ 6826026 w 15117264"/>
              <a:gd name="connsiteY12" fmla="*/ 0 h 1390582"/>
              <a:gd name="connsiteX13" fmla="*/ 7256287 w 15117264"/>
              <a:gd name="connsiteY13" fmla="*/ 0 h 1390582"/>
              <a:gd name="connsiteX14" fmla="*/ 8140065 w 15117264"/>
              <a:gd name="connsiteY14" fmla="*/ 0 h 1390582"/>
              <a:gd name="connsiteX15" fmla="*/ 8570326 w 15117264"/>
              <a:gd name="connsiteY15" fmla="*/ 0 h 1390582"/>
              <a:gd name="connsiteX16" fmla="*/ 9302932 w 15117264"/>
              <a:gd name="connsiteY16" fmla="*/ 0 h 1390582"/>
              <a:gd name="connsiteX17" fmla="*/ 9582020 w 15117264"/>
              <a:gd name="connsiteY17" fmla="*/ 0 h 1390582"/>
              <a:gd name="connsiteX18" fmla="*/ 9709935 w 15117264"/>
              <a:gd name="connsiteY18" fmla="*/ 0 h 1390582"/>
              <a:gd name="connsiteX19" fmla="*/ 10140196 w 15117264"/>
              <a:gd name="connsiteY19" fmla="*/ 0 h 1390582"/>
              <a:gd name="connsiteX20" fmla="*/ 10721629 w 15117264"/>
              <a:gd name="connsiteY20" fmla="*/ 0 h 1390582"/>
              <a:gd name="connsiteX21" fmla="*/ 11605407 w 15117264"/>
              <a:gd name="connsiteY21" fmla="*/ 0 h 1390582"/>
              <a:gd name="connsiteX22" fmla="*/ 12035668 w 15117264"/>
              <a:gd name="connsiteY22" fmla="*/ 0 h 1390582"/>
              <a:gd name="connsiteX23" fmla="*/ 12768274 w 15117264"/>
              <a:gd name="connsiteY23" fmla="*/ 0 h 1390582"/>
              <a:gd name="connsiteX24" fmla="*/ 13047362 w 15117264"/>
              <a:gd name="connsiteY24" fmla="*/ 0 h 1390582"/>
              <a:gd name="connsiteX25" fmla="*/ 13628795 w 15117264"/>
              <a:gd name="connsiteY25" fmla="*/ 0 h 1390582"/>
              <a:gd name="connsiteX26" fmla="*/ 14210228 w 15117264"/>
              <a:gd name="connsiteY26" fmla="*/ 0 h 1390582"/>
              <a:gd name="connsiteX27" fmla="*/ 15117264 w 15117264"/>
              <a:gd name="connsiteY27" fmla="*/ 0 h 1390582"/>
              <a:gd name="connsiteX28" fmla="*/ 15117264 w 15117264"/>
              <a:gd name="connsiteY28" fmla="*/ 449622 h 1390582"/>
              <a:gd name="connsiteX29" fmla="*/ 15117264 w 15117264"/>
              <a:gd name="connsiteY29" fmla="*/ 899243 h 1390582"/>
              <a:gd name="connsiteX30" fmla="*/ 15117264 w 15117264"/>
              <a:gd name="connsiteY30" fmla="*/ 1390582 h 1390582"/>
              <a:gd name="connsiteX31" fmla="*/ 14838176 w 15117264"/>
              <a:gd name="connsiteY31" fmla="*/ 1390582 h 1390582"/>
              <a:gd name="connsiteX32" fmla="*/ 14256743 w 15117264"/>
              <a:gd name="connsiteY32" fmla="*/ 1390582 h 1390582"/>
              <a:gd name="connsiteX33" fmla="*/ 14128828 w 15117264"/>
              <a:gd name="connsiteY33" fmla="*/ 1390582 h 1390582"/>
              <a:gd name="connsiteX34" fmla="*/ 13245049 w 15117264"/>
              <a:gd name="connsiteY34" fmla="*/ 1390582 h 1390582"/>
              <a:gd name="connsiteX35" fmla="*/ 12663616 w 15117264"/>
              <a:gd name="connsiteY35" fmla="*/ 1390582 h 1390582"/>
              <a:gd name="connsiteX36" fmla="*/ 11931010 w 15117264"/>
              <a:gd name="connsiteY36" fmla="*/ 1390582 h 1390582"/>
              <a:gd name="connsiteX37" fmla="*/ 11349577 w 15117264"/>
              <a:gd name="connsiteY37" fmla="*/ 1390582 h 1390582"/>
              <a:gd name="connsiteX38" fmla="*/ 10465798 w 15117264"/>
              <a:gd name="connsiteY38" fmla="*/ 1390582 h 1390582"/>
              <a:gd name="connsiteX39" fmla="*/ 10035538 w 15117264"/>
              <a:gd name="connsiteY39" fmla="*/ 1390582 h 1390582"/>
              <a:gd name="connsiteX40" fmla="*/ 9302932 w 15117264"/>
              <a:gd name="connsiteY40" fmla="*/ 1390582 h 1390582"/>
              <a:gd name="connsiteX41" fmla="*/ 8872671 w 15117264"/>
              <a:gd name="connsiteY41" fmla="*/ 1390582 h 1390582"/>
              <a:gd name="connsiteX42" fmla="*/ 8744756 w 15117264"/>
              <a:gd name="connsiteY42" fmla="*/ 1390582 h 1390582"/>
              <a:gd name="connsiteX43" fmla="*/ 8616840 w 15117264"/>
              <a:gd name="connsiteY43" fmla="*/ 1390582 h 1390582"/>
              <a:gd name="connsiteX44" fmla="*/ 8337753 w 15117264"/>
              <a:gd name="connsiteY44" fmla="*/ 1390582 h 1390582"/>
              <a:gd name="connsiteX45" fmla="*/ 8058665 w 15117264"/>
              <a:gd name="connsiteY45" fmla="*/ 1390582 h 1390582"/>
              <a:gd name="connsiteX46" fmla="*/ 7930749 w 15117264"/>
              <a:gd name="connsiteY46" fmla="*/ 1390582 h 1390582"/>
              <a:gd name="connsiteX47" fmla="*/ 7046971 w 15117264"/>
              <a:gd name="connsiteY47" fmla="*/ 1390582 h 1390582"/>
              <a:gd name="connsiteX48" fmla="*/ 6919055 w 15117264"/>
              <a:gd name="connsiteY48" fmla="*/ 1390582 h 1390582"/>
              <a:gd name="connsiteX49" fmla="*/ 6186450 w 15117264"/>
              <a:gd name="connsiteY49" fmla="*/ 1390582 h 1390582"/>
              <a:gd name="connsiteX50" fmla="*/ 5302671 w 15117264"/>
              <a:gd name="connsiteY50" fmla="*/ 1390582 h 1390582"/>
              <a:gd name="connsiteX51" fmla="*/ 5023583 w 15117264"/>
              <a:gd name="connsiteY51" fmla="*/ 1390582 h 1390582"/>
              <a:gd name="connsiteX52" fmla="*/ 4290977 w 15117264"/>
              <a:gd name="connsiteY52" fmla="*/ 1390582 h 1390582"/>
              <a:gd name="connsiteX53" fmla="*/ 3860717 w 15117264"/>
              <a:gd name="connsiteY53" fmla="*/ 1390582 h 1390582"/>
              <a:gd name="connsiteX54" fmla="*/ 2976938 w 15117264"/>
              <a:gd name="connsiteY54" fmla="*/ 1390582 h 1390582"/>
              <a:gd name="connsiteX55" fmla="*/ 2395505 w 15117264"/>
              <a:gd name="connsiteY55" fmla="*/ 1390582 h 1390582"/>
              <a:gd name="connsiteX56" fmla="*/ 2116417 w 15117264"/>
              <a:gd name="connsiteY56" fmla="*/ 1390582 h 1390582"/>
              <a:gd name="connsiteX57" fmla="*/ 1837329 w 15117264"/>
              <a:gd name="connsiteY57" fmla="*/ 1390582 h 1390582"/>
              <a:gd name="connsiteX58" fmla="*/ 1104723 w 15117264"/>
              <a:gd name="connsiteY58" fmla="*/ 1390582 h 1390582"/>
              <a:gd name="connsiteX59" fmla="*/ 523290 w 15117264"/>
              <a:gd name="connsiteY59" fmla="*/ 1390582 h 1390582"/>
              <a:gd name="connsiteX60" fmla="*/ 0 w 15117264"/>
              <a:gd name="connsiteY60" fmla="*/ 1390582 h 1390582"/>
              <a:gd name="connsiteX61" fmla="*/ 0 w 15117264"/>
              <a:gd name="connsiteY61" fmla="*/ 913149 h 1390582"/>
              <a:gd name="connsiteX62" fmla="*/ 0 w 15117264"/>
              <a:gd name="connsiteY62" fmla="*/ 477433 h 1390582"/>
              <a:gd name="connsiteX63" fmla="*/ 0 w 15117264"/>
              <a:gd name="connsiteY63" fmla="*/ 0 h 139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5117264" h="1390582" fill="none" extrusionOk="0">
                <a:moveTo>
                  <a:pt x="0" y="0"/>
                </a:moveTo>
                <a:cubicBezTo>
                  <a:pt x="396419" y="-22143"/>
                  <a:pt x="611852" y="33053"/>
                  <a:pt x="883779" y="0"/>
                </a:cubicBezTo>
                <a:cubicBezTo>
                  <a:pt x="1155706" y="-33053"/>
                  <a:pt x="1126118" y="27949"/>
                  <a:pt x="1314039" y="0"/>
                </a:cubicBezTo>
                <a:cubicBezTo>
                  <a:pt x="1501960" y="-27949"/>
                  <a:pt x="1475180" y="1052"/>
                  <a:pt x="1593127" y="0"/>
                </a:cubicBezTo>
                <a:cubicBezTo>
                  <a:pt x="1711074" y="-1052"/>
                  <a:pt x="2114050" y="52426"/>
                  <a:pt x="2476906" y="0"/>
                </a:cubicBezTo>
                <a:cubicBezTo>
                  <a:pt x="2839762" y="-52426"/>
                  <a:pt x="2623635" y="26108"/>
                  <a:pt x="2755994" y="0"/>
                </a:cubicBezTo>
                <a:cubicBezTo>
                  <a:pt x="2888353" y="-26108"/>
                  <a:pt x="3245711" y="23447"/>
                  <a:pt x="3488599" y="0"/>
                </a:cubicBezTo>
                <a:cubicBezTo>
                  <a:pt x="3731487" y="-23447"/>
                  <a:pt x="3819534" y="23616"/>
                  <a:pt x="4070033" y="0"/>
                </a:cubicBezTo>
                <a:cubicBezTo>
                  <a:pt x="4320532" y="-23616"/>
                  <a:pt x="4616397" y="5561"/>
                  <a:pt x="4802638" y="0"/>
                </a:cubicBezTo>
                <a:cubicBezTo>
                  <a:pt x="4988880" y="-5561"/>
                  <a:pt x="5049117" y="2204"/>
                  <a:pt x="5232899" y="0"/>
                </a:cubicBezTo>
                <a:cubicBezTo>
                  <a:pt x="5416681" y="-2204"/>
                  <a:pt x="5389997" y="12646"/>
                  <a:pt x="5511987" y="0"/>
                </a:cubicBezTo>
                <a:cubicBezTo>
                  <a:pt x="5633977" y="-12646"/>
                  <a:pt x="5832363" y="24812"/>
                  <a:pt x="6093420" y="0"/>
                </a:cubicBezTo>
                <a:cubicBezTo>
                  <a:pt x="6354477" y="-24812"/>
                  <a:pt x="6493650" y="67693"/>
                  <a:pt x="6826026" y="0"/>
                </a:cubicBezTo>
                <a:cubicBezTo>
                  <a:pt x="7158402" y="-67693"/>
                  <a:pt x="7112808" y="11182"/>
                  <a:pt x="7256287" y="0"/>
                </a:cubicBezTo>
                <a:cubicBezTo>
                  <a:pt x="7399766" y="-11182"/>
                  <a:pt x="7815304" y="103906"/>
                  <a:pt x="8140065" y="0"/>
                </a:cubicBezTo>
                <a:cubicBezTo>
                  <a:pt x="8464826" y="-103906"/>
                  <a:pt x="8424389" y="8059"/>
                  <a:pt x="8570326" y="0"/>
                </a:cubicBezTo>
                <a:cubicBezTo>
                  <a:pt x="8716263" y="-8059"/>
                  <a:pt x="9151083" y="10526"/>
                  <a:pt x="9302932" y="0"/>
                </a:cubicBezTo>
                <a:cubicBezTo>
                  <a:pt x="9454781" y="-10526"/>
                  <a:pt x="9516465" y="31654"/>
                  <a:pt x="9582020" y="0"/>
                </a:cubicBezTo>
                <a:cubicBezTo>
                  <a:pt x="9647575" y="-31654"/>
                  <a:pt x="9656408" y="13521"/>
                  <a:pt x="9709935" y="0"/>
                </a:cubicBezTo>
                <a:cubicBezTo>
                  <a:pt x="9763462" y="-13521"/>
                  <a:pt x="9952922" y="32288"/>
                  <a:pt x="10140196" y="0"/>
                </a:cubicBezTo>
                <a:cubicBezTo>
                  <a:pt x="10327470" y="-32288"/>
                  <a:pt x="10603222" y="7713"/>
                  <a:pt x="10721629" y="0"/>
                </a:cubicBezTo>
                <a:cubicBezTo>
                  <a:pt x="10840036" y="-7713"/>
                  <a:pt x="11345839" y="45685"/>
                  <a:pt x="11605407" y="0"/>
                </a:cubicBezTo>
                <a:cubicBezTo>
                  <a:pt x="11864975" y="-45685"/>
                  <a:pt x="11928647" y="28229"/>
                  <a:pt x="12035668" y="0"/>
                </a:cubicBezTo>
                <a:cubicBezTo>
                  <a:pt x="12142689" y="-28229"/>
                  <a:pt x="12458507" y="54530"/>
                  <a:pt x="12768274" y="0"/>
                </a:cubicBezTo>
                <a:cubicBezTo>
                  <a:pt x="13078041" y="-54530"/>
                  <a:pt x="12969539" y="20226"/>
                  <a:pt x="13047362" y="0"/>
                </a:cubicBezTo>
                <a:cubicBezTo>
                  <a:pt x="13125185" y="-20226"/>
                  <a:pt x="13478786" y="40730"/>
                  <a:pt x="13628795" y="0"/>
                </a:cubicBezTo>
                <a:cubicBezTo>
                  <a:pt x="13778804" y="-40730"/>
                  <a:pt x="13985100" y="23100"/>
                  <a:pt x="14210228" y="0"/>
                </a:cubicBezTo>
                <a:cubicBezTo>
                  <a:pt x="14435356" y="-23100"/>
                  <a:pt x="14718771" y="6561"/>
                  <a:pt x="15117264" y="0"/>
                </a:cubicBezTo>
                <a:cubicBezTo>
                  <a:pt x="15152937" y="195569"/>
                  <a:pt x="15068285" y="225104"/>
                  <a:pt x="15117264" y="449622"/>
                </a:cubicBezTo>
                <a:cubicBezTo>
                  <a:pt x="15166243" y="674140"/>
                  <a:pt x="15077815" y="780038"/>
                  <a:pt x="15117264" y="899243"/>
                </a:cubicBezTo>
                <a:cubicBezTo>
                  <a:pt x="15156713" y="1018448"/>
                  <a:pt x="15112601" y="1167326"/>
                  <a:pt x="15117264" y="1390582"/>
                </a:cubicBezTo>
                <a:cubicBezTo>
                  <a:pt x="15003535" y="1413278"/>
                  <a:pt x="14972410" y="1361980"/>
                  <a:pt x="14838176" y="1390582"/>
                </a:cubicBezTo>
                <a:cubicBezTo>
                  <a:pt x="14703942" y="1419184"/>
                  <a:pt x="14406948" y="1362140"/>
                  <a:pt x="14256743" y="1390582"/>
                </a:cubicBezTo>
                <a:cubicBezTo>
                  <a:pt x="14106538" y="1419024"/>
                  <a:pt x="14167738" y="1381860"/>
                  <a:pt x="14128828" y="1390582"/>
                </a:cubicBezTo>
                <a:cubicBezTo>
                  <a:pt x="14089919" y="1399304"/>
                  <a:pt x="13498861" y="1288501"/>
                  <a:pt x="13245049" y="1390582"/>
                </a:cubicBezTo>
                <a:cubicBezTo>
                  <a:pt x="12991237" y="1492663"/>
                  <a:pt x="12795199" y="1389528"/>
                  <a:pt x="12663616" y="1390582"/>
                </a:cubicBezTo>
                <a:cubicBezTo>
                  <a:pt x="12532033" y="1391636"/>
                  <a:pt x="12142832" y="1335237"/>
                  <a:pt x="11931010" y="1390582"/>
                </a:cubicBezTo>
                <a:cubicBezTo>
                  <a:pt x="11719188" y="1445927"/>
                  <a:pt x="11503592" y="1355532"/>
                  <a:pt x="11349577" y="1390582"/>
                </a:cubicBezTo>
                <a:cubicBezTo>
                  <a:pt x="11195562" y="1425632"/>
                  <a:pt x="10693584" y="1344131"/>
                  <a:pt x="10465798" y="1390582"/>
                </a:cubicBezTo>
                <a:cubicBezTo>
                  <a:pt x="10238012" y="1437033"/>
                  <a:pt x="10138006" y="1361624"/>
                  <a:pt x="10035538" y="1390582"/>
                </a:cubicBezTo>
                <a:cubicBezTo>
                  <a:pt x="9933070" y="1419540"/>
                  <a:pt x="9483256" y="1331984"/>
                  <a:pt x="9302932" y="1390582"/>
                </a:cubicBezTo>
                <a:cubicBezTo>
                  <a:pt x="9122608" y="1449180"/>
                  <a:pt x="9046681" y="1373046"/>
                  <a:pt x="8872671" y="1390582"/>
                </a:cubicBezTo>
                <a:cubicBezTo>
                  <a:pt x="8698661" y="1408118"/>
                  <a:pt x="8791148" y="1375392"/>
                  <a:pt x="8744756" y="1390582"/>
                </a:cubicBezTo>
                <a:cubicBezTo>
                  <a:pt x="8698364" y="1405772"/>
                  <a:pt x="8654625" y="1386354"/>
                  <a:pt x="8616840" y="1390582"/>
                </a:cubicBezTo>
                <a:cubicBezTo>
                  <a:pt x="8579055" y="1394810"/>
                  <a:pt x="8470883" y="1360951"/>
                  <a:pt x="8337753" y="1390582"/>
                </a:cubicBezTo>
                <a:cubicBezTo>
                  <a:pt x="8204623" y="1420213"/>
                  <a:pt x="8143065" y="1360733"/>
                  <a:pt x="8058665" y="1390582"/>
                </a:cubicBezTo>
                <a:cubicBezTo>
                  <a:pt x="7974265" y="1420431"/>
                  <a:pt x="7980174" y="1380047"/>
                  <a:pt x="7930749" y="1390582"/>
                </a:cubicBezTo>
                <a:cubicBezTo>
                  <a:pt x="7881324" y="1401117"/>
                  <a:pt x="7354625" y="1373144"/>
                  <a:pt x="7046971" y="1390582"/>
                </a:cubicBezTo>
                <a:cubicBezTo>
                  <a:pt x="6739317" y="1408020"/>
                  <a:pt x="6969983" y="1375453"/>
                  <a:pt x="6919055" y="1390582"/>
                </a:cubicBezTo>
                <a:cubicBezTo>
                  <a:pt x="6868127" y="1405711"/>
                  <a:pt x="6412629" y="1339408"/>
                  <a:pt x="6186450" y="1390582"/>
                </a:cubicBezTo>
                <a:cubicBezTo>
                  <a:pt x="5960272" y="1441756"/>
                  <a:pt x="5574133" y="1382802"/>
                  <a:pt x="5302671" y="1390582"/>
                </a:cubicBezTo>
                <a:cubicBezTo>
                  <a:pt x="5031209" y="1398362"/>
                  <a:pt x="5106995" y="1369244"/>
                  <a:pt x="5023583" y="1390582"/>
                </a:cubicBezTo>
                <a:cubicBezTo>
                  <a:pt x="4940171" y="1411920"/>
                  <a:pt x="4471443" y="1355373"/>
                  <a:pt x="4290977" y="1390582"/>
                </a:cubicBezTo>
                <a:cubicBezTo>
                  <a:pt x="4110511" y="1425791"/>
                  <a:pt x="3993877" y="1342156"/>
                  <a:pt x="3860717" y="1390582"/>
                </a:cubicBezTo>
                <a:cubicBezTo>
                  <a:pt x="3727557" y="1439008"/>
                  <a:pt x="3222901" y="1379485"/>
                  <a:pt x="2976938" y="1390582"/>
                </a:cubicBezTo>
                <a:cubicBezTo>
                  <a:pt x="2730975" y="1401679"/>
                  <a:pt x="2680099" y="1376946"/>
                  <a:pt x="2395505" y="1390582"/>
                </a:cubicBezTo>
                <a:cubicBezTo>
                  <a:pt x="2110911" y="1404218"/>
                  <a:pt x="2191706" y="1370548"/>
                  <a:pt x="2116417" y="1390582"/>
                </a:cubicBezTo>
                <a:cubicBezTo>
                  <a:pt x="2041128" y="1410616"/>
                  <a:pt x="1911056" y="1384354"/>
                  <a:pt x="1837329" y="1390582"/>
                </a:cubicBezTo>
                <a:cubicBezTo>
                  <a:pt x="1763602" y="1396810"/>
                  <a:pt x="1264202" y="1330424"/>
                  <a:pt x="1104723" y="1390582"/>
                </a:cubicBezTo>
                <a:cubicBezTo>
                  <a:pt x="945244" y="1450740"/>
                  <a:pt x="755802" y="1336735"/>
                  <a:pt x="523290" y="1390582"/>
                </a:cubicBezTo>
                <a:cubicBezTo>
                  <a:pt x="290778" y="1444429"/>
                  <a:pt x="252798" y="1328502"/>
                  <a:pt x="0" y="1390582"/>
                </a:cubicBezTo>
                <a:cubicBezTo>
                  <a:pt x="-20230" y="1193144"/>
                  <a:pt x="49336" y="1076426"/>
                  <a:pt x="0" y="913149"/>
                </a:cubicBezTo>
                <a:cubicBezTo>
                  <a:pt x="-49336" y="749872"/>
                  <a:pt x="41111" y="638071"/>
                  <a:pt x="0" y="477433"/>
                </a:cubicBezTo>
                <a:cubicBezTo>
                  <a:pt x="-41111" y="316795"/>
                  <a:pt x="12584" y="148535"/>
                  <a:pt x="0" y="0"/>
                </a:cubicBezTo>
                <a:close/>
              </a:path>
              <a:path w="15117264" h="1390582" stroke="0" extrusionOk="0">
                <a:moveTo>
                  <a:pt x="0" y="0"/>
                </a:moveTo>
                <a:cubicBezTo>
                  <a:pt x="352899" y="-66315"/>
                  <a:pt x="391312" y="79718"/>
                  <a:pt x="732606" y="0"/>
                </a:cubicBezTo>
                <a:cubicBezTo>
                  <a:pt x="1073900" y="-79718"/>
                  <a:pt x="1051866" y="30548"/>
                  <a:pt x="1162866" y="0"/>
                </a:cubicBezTo>
                <a:cubicBezTo>
                  <a:pt x="1273866" y="-30548"/>
                  <a:pt x="1613202" y="27998"/>
                  <a:pt x="1744300" y="0"/>
                </a:cubicBezTo>
                <a:cubicBezTo>
                  <a:pt x="1875398" y="-27998"/>
                  <a:pt x="2133194" y="61242"/>
                  <a:pt x="2325733" y="0"/>
                </a:cubicBezTo>
                <a:cubicBezTo>
                  <a:pt x="2518272" y="-61242"/>
                  <a:pt x="2661286" y="32880"/>
                  <a:pt x="2755994" y="0"/>
                </a:cubicBezTo>
                <a:cubicBezTo>
                  <a:pt x="2850702" y="-32880"/>
                  <a:pt x="2844775" y="2968"/>
                  <a:pt x="2883909" y="0"/>
                </a:cubicBezTo>
                <a:cubicBezTo>
                  <a:pt x="2923044" y="-2968"/>
                  <a:pt x="3397068" y="23690"/>
                  <a:pt x="3767687" y="0"/>
                </a:cubicBezTo>
                <a:cubicBezTo>
                  <a:pt x="4138306" y="-23690"/>
                  <a:pt x="4372606" y="70285"/>
                  <a:pt x="4651466" y="0"/>
                </a:cubicBezTo>
                <a:cubicBezTo>
                  <a:pt x="4930326" y="-70285"/>
                  <a:pt x="5341390" y="67073"/>
                  <a:pt x="5535244" y="0"/>
                </a:cubicBezTo>
                <a:cubicBezTo>
                  <a:pt x="5729098" y="-67073"/>
                  <a:pt x="6210100" y="97031"/>
                  <a:pt x="6419023" y="0"/>
                </a:cubicBezTo>
                <a:cubicBezTo>
                  <a:pt x="6627946" y="-97031"/>
                  <a:pt x="6756368" y="49556"/>
                  <a:pt x="6849283" y="0"/>
                </a:cubicBezTo>
                <a:cubicBezTo>
                  <a:pt x="6942198" y="-49556"/>
                  <a:pt x="7049021" y="21268"/>
                  <a:pt x="7128371" y="0"/>
                </a:cubicBezTo>
                <a:cubicBezTo>
                  <a:pt x="7207721" y="-21268"/>
                  <a:pt x="7568351" y="5750"/>
                  <a:pt x="7709805" y="0"/>
                </a:cubicBezTo>
                <a:cubicBezTo>
                  <a:pt x="7851259" y="-5750"/>
                  <a:pt x="7911016" y="8460"/>
                  <a:pt x="7988893" y="0"/>
                </a:cubicBezTo>
                <a:cubicBezTo>
                  <a:pt x="8066770" y="-8460"/>
                  <a:pt x="8559335" y="87560"/>
                  <a:pt x="8721498" y="0"/>
                </a:cubicBezTo>
                <a:cubicBezTo>
                  <a:pt x="8883661" y="-87560"/>
                  <a:pt x="9168912" y="43660"/>
                  <a:pt x="9454104" y="0"/>
                </a:cubicBezTo>
                <a:cubicBezTo>
                  <a:pt x="9739296" y="-43660"/>
                  <a:pt x="9931936" y="62590"/>
                  <a:pt x="10337883" y="0"/>
                </a:cubicBezTo>
                <a:cubicBezTo>
                  <a:pt x="10743830" y="-62590"/>
                  <a:pt x="10415033" y="4907"/>
                  <a:pt x="10465798" y="0"/>
                </a:cubicBezTo>
                <a:cubicBezTo>
                  <a:pt x="10516564" y="-4907"/>
                  <a:pt x="10684296" y="35532"/>
                  <a:pt x="10896059" y="0"/>
                </a:cubicBezTo>
                <a:cubicBezTo>
                  <a:pt x="11107822" y="-35532"/>
                  <a:pt x="11328799" y="30131"/>
                  <a:pt x="11628665" y="0"/>
                </a:cubicBezTo>
                <a:cubicBezTo>
                  <a:pt x="11928531" y="-30131"/>
                  <a:pt x="11711417" y="2611"/>
                  <a:pt x="11756580" y="0"/>
                </a:cubicBezTo>
                <a:cubicBezTo>
                  <a:pt x="11801744" y="-2611"/>
                  <a:pt x="12075293" y="48288"/>
                  <a:pt x="12338013" y="0"/>
                </a:cubicBezTo>
                <a:cubicBezTo>
                  <a:pt x="12600733" y="-48288"/>
                  <a:pt x="12545269" y="26790"/>
                  <a:pt x="12617101" y="0"/>
                </a:cubicBezTo>
                <a:cubicBezTo>
                  <a:pt x="12688933" y="-26790"/>
                  <a:pt x="13193676" y="5667"/>
                  <a:pt x="13500880" y="0"/>
                </a:cubicBezTo>
                <a:cubicBezTo>
                  <a:pt x="13808084" y="-5667"/>
                  <a:pt x="13592708" y="5073"/>
                  <a:pt x="13628795" y="0"/>
                </a:cubicBezTo>
                <a:cubicBezTo>
                  <a:pt x="13664883" y="-5073"/>
                  <a:pt x="14308007" y="28624"/>
                  <a:pt x="14512573" y="0"/>
                </a:cubicBezTo>
                <a:cubicBezTo>
                  <a:pt x="14717139" y="-28624"/>
                  <a:pt x="14979520" y="62337"/>
                  <a:pt x="15117264" y="0"/>
                </a:cubicBezTo>
                <a:cubicBezTo>
                  <a:pt x="15171023" y="122427"/>
                  <a:pt x="15069264" y="339277"/>
                  <a:pt x="15117264" y="463527"/>
                </a:cubicBezTo>
                <a:cubicBezTo>
                  <a:pt x="15165264" y="587777"/>
                  <a:pt x="15110002" y="856297"/>
                  <a:pt x="15117264" y="954866"/>
                </a:cubicBezTo>
                <a:cubicBezTo>
                  <a:pt x="15124526" y="1053435"/>
                  <a:pt x="15116147" y="1230560"/>
                  <a:pt x="15117264" y="1390582"/>
                </a:cubicBezTo>
                <a:cubicBezTo>
                  <a:pt x="14870199" y="1449179"/>
                  <a:pt x="14664340" y="1388688"/>
                  <a:pt x="14535831" y="1390582"/>
                </a:cubicBezTo>
                <a:cubicBezTo>
                  <a:pt x="14407322" y="1392476"/>
                  <a:pt x="13841832" y="1287539"/>
                  <a:pt x="13652052" y="1390582"/>
                </a:cubicBezTo>
                <a:cubicBezTo>
                  <a:pt x="13462272" y="1493625"/>
                  <a:pt x="13040552" y="1337456"/>
                  <a:pt x="12768274" y="1390582"/>
                </a:cubicBezTo>
                <a:cubicBezTo>
                  <a:pt x="12495996" y="1443708"/>
                  <a:pt x="12674641" y="1383773"/>
                  <a:pt x="12640358" y="1390582"/>
                </a:cubicBezTo>
                <a:cubicBezTo>
                  <a:pt x="12606075" y="1397391"/>
                  <a:pt x="12435179" y="1386761"/>
                  <a:pt x="12361270" y="1390582"/>
                </a:cubicBezTo>
                <a:cubicBezTo>
                  <a:pt x="12287361" y="1394403"/>
                  <a:pt x="11962607" y="1351265"/>
                  <a:pt x="11779837" y="1390582"/>
                </a:cubicBezTo>
                <a:cubicBezTo>
                  <a:pt x="11597067" y="1429899"/>
                  <a:pt x="11450668" y="1370562"/>
                  <a:pt x="11349577" y="1390582"/>
                </a:cubicBezTo>
                <a:cubicBezTo>
                  <a:pt x="11248486" y="1410602"/>
                  <a:pt x="10941544" y="1335654"/>
                  <a:pt x="10616971" y="1390582"/>
                </a:cubicBezTo>
                <a:cubicBezTo>
                  <a:pt x="10292398" y="1445510"/>
                  <a:pt x="10156046" y="1386079"/>
                  <a:pt x="9884365" y="1390582"/>
                </a:cubicBezTo>
                <a:cubicBezTo>
                  <a:pt x="9612684" y="1395085"/>
                  <a:pt x="9414695" y="1341206"/>
                  <a:pt x="9151759" y="1390582"/>
                </a:cubicBezTo>
                <a:cubicBezTo>
                  <a:pt x="8888823" y="1439958"/>
                  <a:pt x="9050991" y="1388006"/>
                  <a:pt x="9023844" y="1390582"/>
                </a:cubicBezTo>
                <a:cubicBezTo>
                  <a:pt x="8996697" y="1393158"/>
                  <a:pt x="8730719" y="1382797"/>
                  <a:pt x="8593583" y="1390582"/>
                </a:cubicBezTo>
                <a:cubicBezTo>
                  <a:pt x="8456447" y="1398367"/>
                  <a:pt x="8301295" y="1365490"/>
                  <a:pt x="8163323" y="1390582"/>
                </a:cubicBezTo>
                <a:cubicBezTo>
                  <a:pt x="8025351" y="1415674"/>
                  <a:pt x="7636736" y="1329796"/>
                  <a:pt x="7430717" y="1390582"/>
                </a:cubicBezTo>
                <a:cubicBezTo>
                  <a:pt x="7224698" y="1451368"/>
                  <a:pt x="7222684" y="1368157"/>
                  <a:pt x="7151629" y="1390582"/>
                </a:cubicBezTo>
                <a:cubicBezTo>
                  <a:pt x="7080574" y="1413007"/>
                  <a:pt x="6702154" y="1330416"/>
                  <a:pt x="6570196" y="1390582"/>
                </a:cubicBezTo>
                <a:cubicBezTo>
                  <a:pt x="6438238" y="1450748"/>
                  <a:pt x="6131632" y="1333766"/>
                  <a:pt x="5837590" y="1390582"/>
                </a:cubicBezTo>
                <a:cubicBezTo>
                  <a:pt x="5543548" y="1447398"/>
                  <a:pt x="5771094" y="1380229"/>
                  <a:pt x="5709674" y="1390582"/>
                </a:cubicBezTo>
                <a:cubicBezTo>
                  <a:pt x="5648254" y="1400935"/>
                  <a:pt x="5544898" y="1383223"/>
                  <a:pt x="5430586" y="1390582"/>
                </a:cubicBezTo>
                <a:cubicBezTo>
                  <a:pt x="5316274" y="1397941"/>
                  <a:pt x="5329891" y="1387663"/>
                  <a:pt x="5302671" y="1390582"/>
                </a:cubicBezTo>
                <a:cubicBezTo>
                  <a:pt x="5275452" y="1393501"/>
                  <a:pt x="5092018" y="1368040"/>
                  <a:pt x="5023583" y="1390582"/>
                </a:cubicBezTo>
                <a:cubicBezTo>
                  <a:pt x="4955148" y="1413124"/>
                  <a:pt x="4547626" y="1374612"/>
                  <a:pt x="4139805" y="1390582"/>
                </a:cubicBezTo>
                <a:cubicBezTo>
                  <a:pt x="3731984" y="1406552"/>
                  <a:pt x="3546909" y="1285730"/>
                  <a:pt x="3256026" y="1390582"/>
                </a:cubicBezTo>
                <a:cubicBezTo>
                  <a:pt x="2965143" y="1495434"/>
                  <a:pt x="2806486" y="1343975"/>
                  <a:pt x="2523420" y="1390582"/>
                </a:cubicBezTo>
                <a:cubicBezTo>
                  <a:pt x="2240354" y="1437189"/>
                  <a:pt x="2313833" y="1383534"/>
                  <a:pt x="2244332" y="1390582"/>
                </a:cubicBezTo>
                <a:cubicBezTo>
                  <a:pt x="2174831" y="1397630"/>
                  <a:pt x="1730919" y="1319904"/>
                  <a:pt x="1360554" y="1390582"/>
                </a:cubicBezTo>
                <a:cubicBezTo>
                  <a:pt x="990189" y="1461260"/>
                  <a:pt x="922349" y="1342550"/>
                  <a:pt x="779121" y="1390582"/>
                </a:cubicBezTo>
                <a:cubicBezTo>
                  <a:pt x="635893" y="1438614"/>
                  <a:pt x="638007" y="1368690"/>
                  <a:pt x="500033" y="1390582"/>
                </a:cubicBezTo>
                <a:cubicBezTo>
                  <a:pt x="362059" y="1412474"/>
                  <a:pt x="120657" y="1358807"/>
                  <a:pt x="0" y="1390582"/>
                </a:cubicBezTo>
                <a:cubicBezTo>
                  <a:pt x="-6040" y="1291386"/>
                  <a:pt x="36658" y="1146476"/>
                  <a:pt x="0" y="954866"/>
                </a:cubicBezTo>
                <a:cubicBezTo>
                  <a:pt x="-36658" y="763256"/>
                  <a:pt x="13435" y="706310"/>
                  <a:pt x="0" y="505245"/>
                </a:cubicBezTo>
                <a:cubicBezTo>
                  <a:pt x="-13435" y="304180"/>
                  <a:pt x="24804" y="2221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4037293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0" algn="just"/>
            <a:r>
              <a:rPr lang="de-AT" sz="2400" b="1" dirty="0">
                <a:solidFill>
                  <a:schemeClr val="tx1"/>
                </a:solidFill>
                <a:latin typeface="+mj-lt"/>
              </a:rPr>
              <a:t>Die Eintragung im Liegenschaftsregister darf abgelehnt werden, wenn das nationale Recht weitere Bescheinigungen verlangt (</a:t>
            </a:r>
            <a:r>
              <a:rPr lang="de-AT" sz="2400" b="1" dirty="0" err="1">
                <a:solidFill>
                  <a:schemeClr val="tx1"/>
                </a:solidFill>
                <a:latin typeface="+mj-lt"/>
              </a:rPr>
              <a:t>Registrų</a:t>
            </a:r>
            <a:r>
              <a:rPr lang="de-AT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de-AT" sz="2400" b="1" dirty="0" err="1">
                <a:solidFill>
                  <a:schemeClr val="tx1"/>
                </a:solidFill>
                <a:latin typeface="+mj-lt"/>
              </a:rPr>
              <a:t>centras</a:t>
            </a:r>
            <a:r>
              <a:rPr lang="de-AT" sz="2400" b="1" dirty="0">
                <a:solidFill>
                  <a:schemeClr val="tx1"/>
                </a:solidFill>
                <a:latin typeface="+mj-lt"/>
              </a:rPr>
              <a:t> C-354/21).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7B28881-B263-486C-9686-F9D2A9A3CCB5}"/>
              </a:ext>
            </a:extLst>
          </p:cNvPr>
          <p:cNvSpPr/>
          <p:nvPr/>
        </p:nvSpPr>
        <p:spPr>
          <a:xfrm>
            <a:off x="1111499" y="5210822"/>
            <a:ext cx="15117264" cy="1390582"/>
          </a:xfrm>
          <a:custGeom>
            <a:avLst/>
            <a:gdLst>
              <a:gd name="connsiteX0" fmla="*/ 0 w 15117264"/>
              <a:gd name="connsiteY0" fmla="*/ 0 h 1390582"/>
              <a:gd name="connsiteX1" fmla="*/ 883779 w 15117264"/>
              <a:gd name="connsiteY1" fmla="*/ 0 h 1390582"/>
              <a:gd name="connsiteX2" fmla="*/ 1314039 w 15117264"/>
              <a:gd name="connsiteY2" fmla="*/ 0 h 1390582"/>
              <a:gd name="connsiteX3" fmla="*/ 1593127 w 15117264"/>
              <a:gd name="connsiteY3" fmla="*/ 0 h 1390582"/>
              <a:gd name="connsiteX4" fmla="*/ 2476906 w 15117264"/>
              <a:gd name="connsiteY4" fmla="*/ 0 h 1390582"/>
              <a:gd name="connsiteX5" fmla="*/ 2755994 w 15117264"/>
              <a:gd name="connsiteY5" fmla="*/ 0 h 1390582"/>
              <a:gd name="connsiteX6" fmla="*/ 3488599 w 15117264"/>
              <a:gd name="connsiteY6" fmla="*/ 0 h 1390582"/>
              <a:gd name="connsiteX7" fmla="*/ 4070033 w 15117264"/>
              <a:gd name="connsiteY7" fmla="*/ 0 h 1390582"/>
              <a:gd name="connsiteX8" fmla="*/ 4802638 w 15117264"/>
              <a:gd name="connsiteY8" fmla="*/ 0 h 1390582"/>
              <a:gd name="connsiteX9" fmla="*/ 5232899 w 15117264"/>
              <a:gd name="connsiteY9" fmla="*/ 0 h 1390582"/>
              <a:gd name="connsiteX10" fmla="*/ 5511987 w 15117264"/>
              <a:gd name="connsiteY10" fmla="*/ 0 h 1390582"/>
              <a:gd name="connsiteX11" fmla="*/ 6093420 w 15117264"/>
              <a:gd name="connsiteY11" fmla="*/ 0 h 1390582"/>
              <a:gd name="connsiteX12" fmla="*/ 6826026 w 15117264"/>
              <a:gd name="connsiteY12" fmla="*/ 0 h 1390582"/>
              <a:gd name="connsiteX13" fmla="*/ 7256287 w 15117264"/>
              <a:gd name="connsiteY13" fmla="*/ 0 h 1390582"/>
              <a:gd name="connsiteX14" fmla="*/ 8140065 w 15117264"/>
              <a:gd name="connsiteY14" fmla="*/ 0 h 1390582"/>
              <a:gd name="connsiteX15" fmla="*/ 8570326 w 15117264"/>
              <a:gd name="connsiteY15" fmla="*/ 0 h 1390582"/>
              <a:gd name="connsiteX16" fmla="*/ 9302932 w 15117264"/>
              <a:gd name="connsiteY16" fmla="*/ 0 h 1390582"/>
              <a:gd name="connsiteX17" fmla="*/ 9582020 w 15117264"/>
              <a:gd name="connsiteY17" fmla="*/ 0 h 1390582"/>
              <a:gd name="connsiteX18" fmla="*/ 9709935 w 15117264"/>
              <a:gd name="connsiteY18" fmla="*/ 0 h 1390582"/>
              <a:gd name="connsiteX19" fmla="*/ 10140196 w 15117264"/>
              <a:gd name="connsiteY19" fmla="*/ 0 h 1390582"/>
              <a:gd name="connsiteX20" fmla="*/ 10721629 w 15117264"/>
              <a:gd name="connsiteY20" fmla="*/ 0 h 1390582"/>
              <a:gd name="connsiteX21" fmla="*/ 11605407 w 15117264"/>
              <a:gd name="connsiteY21" fmla="*/ 0 h 1390582"/>
              <a:gd name="connsiteX22" fmla="*/ 12035668 w 15117264"/>
              <a:gd name="connsiteY22" fmla="*/ 0 h 1390582"/>
              <a:gd name="connsiteX23" fmla="*/ 12768274 w 15117264"/>
              <a:gd name="connsiteY23" fmla="*/ 0 h 1390582"/>
              <a:gd name="connsiteX24" fmla="*/ 13047362 w 15117264"/>
              <a:gd name="connsiteY24" fmla="*/ 0 h 1390582"/>
              <a:gd name="connsiteX25" fmla="*/ 13628795 w 15117264"/>
              <a:gd name="connsiteY25" fmla="*/ 0 h 1390582"/>
              <a:gd name="connsiteX26" fmla="*/ 14210228 w 15117264"/>
              <a:gd name="connsiteY26" fmla="*/ 0 h 1390582"/>
              <a:gd name="connsiteX27" fmla="*/ 15117264 w 15117264"/>
              <a:gd name="connsiteY27" fmla="*/ 0 h 1390582"/>
              <a:gd name="connsiteX28" fmla="*/ 15117264 w 15117264"/>
              <a:gd name="connsiteY28" fmla="*/ 449622 h 1390582"/>
              <a:gd name="connsiteX29" fmla="*/ 15117264 w 15117264"/>
              <a:gd name="connsiteY29" fmla="*/ 899243 h 1390582"/>
              <a:gd name="connsiteX30" fmla="*/ 15117264 w 15117264"/>
              <a:gd name="connsiteY30" fmla="*/ 1390582 h 1390582"/>
              <a:gd name="connsiteX31" fmla="*/ 14838176 w 15117264"/>
              <a:gd name="connsiteY31" fmla="*/ 1390582 h 1390582"/>
              <a:gd name="connsiteX32" fmla="*/ 14256743 w 15117264"/>
              <a:gd name="connsiteY32" fmla="*/ 1390582 h 1390582"/>
              <a:gd name="connsiteX33" fmla="*/ 14128828 w 15117264"/>
              <a:gd name="connsiteY33" fmla="*/ 1390582 h 1390582"/>
              <a:gd name="connsiteX34" fmla="*/ 13245049 w 15117264"/>
              <a:gd name="connsiteY34" fmla="*/ 1390582 h 1390582"/>
              <a:gd name="connsiteX35" fmla="*/ 12663616 w 15117264"/>
              <a:gd name="connsiteY35" fmla="*/ 1390582 h 1390582"/>
              <a:gd name="connsiteX36" fmla="*/ 11931010 w 15117264"/>
              <a:gd name="connsiteY36" fmla="*/ 1390582 h 1390582"/>
              <a:gd name="connsiteX37" fmla="*/ 11349577 w 15117264"/>
              <a:gd name="connsiteY37" fmla="*/ 1390582 h 1390582"/>
              <a:gd name="connsiteX38" fmla="*/ 10465798 w 15117264"/>
              <a:gd name="connsiteY38" fmla="*/ 1390582 h 1390582"/>
              <a:gd name="connsiteX39" fmla="*/ 10035538 w 15117264"/>
              <a:gd name="connsiteY39" fmla="*/ 1390582 h 1390582"/>
              <a:gd name="connsiteX40" fmla="*/ 9302932 w 15117264"/>
              <a:gd name="connsiteY40" fmla="*/ 1390582 h 1390582"/>
              <a:gd name="connsiteX41" fmla="*/ 8872671 w 15117264"/>
              <a:gd name="connsiteY41" fmla="*/ 1390582 h 1390582"/>
              <a:gd name="connsiteX42" fmla="*/ 8744756 w 15117264"/>
              <a:gd name="connsiteY42" fmla="*/ 1390582 h 1390582"/>
              <a:gd name="connsiteX43" fmla="*/ 8616840 w 15117264"/>
              <a:gd name="connsiteY43" fmla="*/ 1390582 h 1390582"/>
              <a:gd name="connsiteX44" fmla="*/ 8337753 w 15117264"/>
              <a:gd name="connsiteY44" fmla="*/ 1390582 h 1390582"/>
              <a:gd name="connsiteX45" fmla="*/ 8058665 w 15117264"/>
              <a:gd name="connsiteY45" fmla="*/ 1390582 h 1390582"/>
              <a:gd name="connsiteX46" fmla="*/ 7930749 w 15117264"/>
              <a:gd name="connsiteY46" fmla="*/ 1390582 h 1390582"/>
              <a:gd name="connsiteX47" fmla="*/ 7046971 w 15117264"/>
              <a:gd name="connsiteY47" fmla="*/ 1390582 h 1390582"/>
              <a:gd name="connsiteX48" fmla="*/ 6919055 w 15117264"/>
              <a:gd name="connsiteY48" fmla="*/ 1390582 h 1390582"/>
              <a:gd name="connsiteX49" fmla="*/ 6186450 w 15117264"/>
              <a:gd name="connsiteY49" fmla="*/ 1390582 h 1390582"/>
              <a:gd name="connsiteX50" fmla="*/ 5302671 w 15117264"/>
              <a:gd name="connsiteY50" fmla="*/ 1390582 h 1390582"/>
              <a:gd name="connsiteX51" fmla="*/ 5023583 w 15117264"/>
              <a:gd name="connsiteY51" fmla="*/ 1390582 h 1390582"/>
              <a:gd name="connsiteX52" fmla="*/ 4290977 w 15117264"/>
              <a:gd name="connsiteY52" fmla="*/ 1390582 h 1390582"/>
              <a:gd name="connsiteX53" fmla="*/ 3860717 w 15117264"/>
              <a:gd name="connsiteY53" fmla="*/ 1390582 h 1390582"/>
              <a:gd name="connsiteX54" fmla="*/ 2976938 w 15117264"/>
              <a:gd name="connsiteY54" fmla="*/ 1390582 h 1390582"/>
              <a:gd name="connsiteX55" fmla="*/ 2395505 w 15117264"/>
              <a:gd name="connsiteY55" fmla="*/ 1390582 h 1390582"/>
              <a:gd name="connsiteX56" fmla="*/ 2116417 w 15117264"/>
              <a:gd name="connsiteY56" fmla="*/ 1390582 h 1390582"/>
              <a:gd name="connsiteX57" fmla="*/ 1837329 w 15117264"/>
              <a:gd name="connsiteY57" fmla="*/ 1390582 h 1390582"/>
              <a:gd name="connsiteX58" fmla="*/ 1104723 w 15117264"/>
              <a:gd name="connsiteY58" fmla="*/ 1390582 h 1390582"/>
              <a:gd name="connsiteX59" fmla="*/ 523290 w 15117264"/>
              <a:gd name="connsiteY59" fmla="*/ 1390582 h 1390582"/>
              <a:gd name="connsiteX60" fmla="*/ 0 w 15117264"/>
              <a:gd name="connsiteY60" fmla="*/ 1390582 h 1390582"/>
              <a:gd name="connsiteX61" fmla="*/ 0 w 15117264"/>
              <a:gd name="connsiteY61" fmla="*/ 913149 h 1390582"/>
              <a:gd name="connsiteX62" fmla="*/ 0 w 15117264"/>
              <a:gd name="connsiteY62" fmla="*/ 477433 h 1390582"/>
              <a:gd name="connsiteX63" fmla="*/ 0 w 15117264"/>
              <a:gd name="connsiteY63" fmla="*/ 0 h 139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5117264" h="1390582" fill="none" extrusionOk="0">
                <a:moveTo>
                  <a:pt x="0" y="0"/>
                </a:moveTo>
                <a:cubicBezTo>
                  <a:pt x="396419" y="-22143"/>
                  <a:pt x="611852" y="33053"/>
                  <a:pt x="883779" y="0"/>
                </a:cubicBezTo>
                <a:cubicBezTo>
                  <a:pt x="1155706" y="-33053"/>
                  <a:pt x="1126118" y="27949"/>
                  <a:pt x="1314039" y="0"/>
                </a:cubicBezTo>
                <a:cubicBezTo>
                  <a:pt x="1501960" y="-27949"/>
                  <a:pt x="1475180" y="1052"/>
                  <a:pt x="1593127" y="0"/>
                </a:cubicBezTo>
                <a:cubicBezTo>
                  <a:pt x="1711074" y="-1052"/>
                  <a:pt x="2114050" y="52426"/>
                  <a:pt x="2476906" y="0"/>
                </a:cubicBezTo>
                <a:cubicBezTo>
                  <a:pt x="2839762" y="-52426"/>
                  <a:pt x="2623635" y="26108"/>
                  <a:pt x="2755994" y="0"/>
                </a:cubicBezTo>
                <a:cubicBezTo>
                  <a:pt x="2888353" y="-26108"/>
                  <a:pt x="3245711" y="23447"/>
                  <a:pt x="3488599" y="0"/>
                </a:cubicBezTo>
                <a:cubicBezTo>
                  <a:pt x="3731487" y="-23447"/>
                  <a:pt x="3819534" y="23616"/>
                  <a:pt x="4070033" y="0"/>
                </a:cubicBezTo>
                <a:cubicBezTo>
                  <a:pt x="4320532" y="-23616"/>
                  <a:pt x="4616397" y="5561"/>
                  <a:pt x="4802638" y="0"/>
                </a:cubicBezTo>
                <a:cubicBezTo>
                  <a:pt x="4988880" y="-5561"/>
                  <a:pt x="5049117" y="2204"/>
                  <a:pt x="5232899" y="0"/>
                </a:cubicBezTo>
                <a:cubicBezTo>
                  <a:pt x="5416681" y="-2204"/>
                  <a:pt x="5389997" y="12646"/>
                  <a:pt x="5511987" y="0"/>
                </a:cubicBezTo>
                <a:cubicBezTo>
                  <a:pt x="5633977" y="-12646"/>
                  <a:pt x="5832363" y="24812"/>
                  <a:pt x="6093420" y="0"/>
                </a:cubicBezTo>
                <a:cubicBezTo>
                  <a:pt x="6354477" y="-24812"/>
                  <a:pt x="6493650" y="67693"/>
                  <a:pt x="6826026" y="0"/>
                </a:cubicBezTo>
                <a:cubicBezTo>
                  <a:pt x="7158402" y="-67693"/>
                  <a:pt x="7112808" y="11182"/>
                  <a:pt x="7256287" y="0"/>
                </a:cubicBezTo>
                <a:cubicBezTo>
                  <a:pt x="7399766" y="-11182"/>
                  <a:pt x="7815304" y="103906"/>
                  <a:pt x="8140065" y="0"/>
                </a:cubicBezTo>
                <a:cubicBezTo>
                  <a:pt x="8464826" y="-103906"/>
                  <a:pt x="8424389" y="8059"/>
                  <a:pt x="8570326" y="0"/>
                </a:cubicBezTo>
                <a:cubicBezTo>
                  <a:pt x="8716263" y="-8059"/>
                  <a:pt x="9151083" y="10526"/>
                  <a:pt x="9302932" y="0"/>
                </a:cubicBezTo>
                <a:cubicBezTo>
                  <a:pt x="9454781" y="-10526"/>
                  <a:pt x="9516465" y="31654"/>
                  <a:pt x="9582020" y="0"/>
                </a:cubicBezTo>
                <a:cubicBezTo>
                  <a:pt x="9647575" y="-31654"/>
                  <a:pt x="9656408" y="13521"/>
                  <a:pt x="9709935" y="0"/>
                </a:cubicBezTo>
                <a:cubicBezTo>
                  <a:pt x="9763462" y="-13521"/>
                  <a:pt x="9952922" y="32288"/>
                  <a:pt x="10140196" y="0"/>
                </a:cubicBezTo>
                <a:cubicBezTo>
                  <a:pt x="10327470" y="-32288"/>
                  <a:pt x="10603222" y="7713"/>
                  <a:pt x="10721629" y="0"/>
                </a:cubicBezTo>
                <a:cubicBezTo>
                  <a:pt x="10840036" y="-7713"/>
                  <a:pt x="11345839" y="45685"/>
                  <a:pt x="11605407" y="0"/>
                </a:cubicBezTo>
                <a:cubicBezTo>
                  <a:pt x="11864975" y="-45685"/>
                  <a:pt x="11928647" y="28229"/>
                  <a:pt x="12035668" y="0"/>
                </a:cubicBezTo>
                <a:cubicBezTo>
                  <a:pt x="12142689" y="-28229"/>
                  <a:pt x="12458507" y="54530"/>
                  <a:pt x="12768274" y="0"/>
                </a:cubicBezTo>
                <a:cubicBezTo>
                  <a:pt x="13078041" y="-54530"/>
                  <a:pt x="12969539" y="20226"/>
                  <a:pt x="13047362" y="0"/>
                </a:cubicBezTo>
                <a:cubicBezTo>
                  <a:pt x="13125185" y="-20226"/>
                  <a:pt x="13478786" y="40730"/>
                  <a:pt x="13628795" y="0"/>
                </a:cubicBezTo>
                <a:cubicBezTo>
                  <a:pt x="13778804" y="-40730"/>
                  <a:pt x="13985100" y="23100"/>
                  <a:pt x="14210228" y="0"/>
                </a:cubicBezTo>
                <a:cubicBezTo>
                  <a:pt x="14435356" y="-23100"/>
                  <a:pt x="14718771" y="6561"/>
                  <a:pt x="15117264" y="0"/>
                </a:cubicBezTo>
                <a:cubicBezTo>
                  <a:pt x="15152937" y="195569"/>
                  <a:pt x="15068285" y="225104"/>
                  <a:pt x="15117264" y="449622"/>
                </a:cubicBezTo>
                <a:cubicBezTo>
                  <a:pt x="15166243" y="674140"/>
                  <a:pt x="15077815" y="780038"/>
                  <a:pt x="15117264" y="899243"/>
                </a:cubicBezTo>
                <a:cubicBezTo>
                  <a:pt x="15156713" y="1018448"/>
                  <a:pt x="15112601" y="1167326"/>
                  <a:pt x="15117264" y="1390582"/>
                </a:cubicBezTo>
                <a:cubicBezTo>
                  <a:pt x="15003535" y="1413278"/>
                  <a:pt x="14972410" y="1361980"/>
                  <a:pt x="14838176" y="1390582"/>
                </a:cubicBezTo>
                <a:cubicBezTo>
                  <a:pt x="14703942" y="1419184"/>
                  <a:pt x="14406948" y="1362140"/>
                  <a:pt x="14256743" y="1390582"/>
                </a:cubicBezTo>
                <a:cubicBezTo>
                  <a:pt x="14106538" y="1419024"/>
                  <a:pt x="14167738" y="1381860"/>
                  <a:pt x="14128828" y="1390582"/>
                </a:cubicBezTo>
                <a:cubicBezTo>
                  <a:pt x="14089919" y="1399304"/>
                  <a:pt x="13498861" y="1288501"/>
                  <a:pt x="13245049" y="1390582"/>
                </a:cubicBezTo>
                <a:cubicBezTo>
                  <a:pt x="12991237" y="1492663"/>
                  <a:pt x="12795199" y="1389528"/>
                  <a:pt x="12663616" y="1390582"/>
                </a:cubicBezTo>
                <a:cubicBezTo>
                  <a:pt x="12532033" y="1391636"/>
                  <a:pt x="12142832" y="1335237"/>
                  <a:pt x="11931010" y="1390582"/>
                </a:cubicBezTo>
                <a:cubicBezTo>
                  <a:pt x="11719188" y="1445927"/>
                  <a:pt x="11503592" y="1355532"/>
                  <a:pt x="11349577" y="1390582"/>
                </a:cubicBezTo>
                <a:cubicBezTo>
                  <a:pt x="11195562" y="1425632"/>
                  <a:pt x="10693584" y="1344131"/>
                  <a:pt x="10465798" y="1390582"/>
                </a:cubicBezTo>
                <a:cubicBezTo>
                  <a:pt x="10238012" y="1437033"/>
                  <a:pt x="10138006" y="1361624"/>
                  <a:pt x="10035538" y="1390582"/>
                </a:cubicBezTo>
                <a:cubicBezTo>
                  <a:pt x="9933070" y="1419540"/>
                  <a:pt x="9483256" y="1331984"/>
                  <a:pt x="9302932" y="1390582"/>
                </a:cubicBezTo>
                <a:cubicBezTo>
                  <a:pt x="9122608" y="1449180"/>
                  <a:pt x="9046681" y="1373046"/>
                  <a:pt x="8872671" y="1390582"/>
                </a:cubicBezTo>
                <a:cubicBezTo>
                  <a:pt x="8698661" y="1408118"/>
                  <a:pt x="8791148" y="1375392"/>
                  <a:pt x="8744756" y="1390582"/>
                </a:cubicBezTo>
                <a:cubicBezTo>
                  <a:pt x="8698364" y="1405772"/>
                  <a:pt x="8654625" y="1386354"/>
                  <a:pt x="8616840" y="1390582"/>
                </a:cubicBezTo>
                <a:cubicBezTo>
                  <a:pt x="8579055" y="1394810"/>
                  <a:pt x="8470883" y="1360951"/>
                  <a:pt x="8337753" y="1390582"/>
                </a:cubicBezTo>
                <a:cubicBezTo>
                  <a:pt x="8204623" y="1420213"/>
                  <a:pt x="8143065" y="1360733"/>
                  <a:pt x="8058665" y="1390582"/>
                </a:cubicBezTo>
                <a:cubicBezTo>
                  <a:pt x="7974265" y="1420431"/>
                  <a:pt x="7980174" y="1380047"/>
                  <a:pt x="7930749" y="1390582"/>
                </a:cubicBezTo>
                <a:cubicBezTo>
                  <a:pt x="7881324" y="1401117"/>
                  <a:pt x="7354625" y="1373144"/>
                  <a:pt x="7046971" y="1390582"/>
                </a:cubicBezTo>
                <a:cubicBezTo>
                  <a:pt x="6739317" y="1408020"/>
                  <a:pt x="6969983" y="1375453"/>
                  <a:pt x="6919055" y="1390582"/>
                </a:cubicBezTo>
                <a:cubicBezTo>
                  <a:pt x="6868127" y="1405711"/>
                  <a:pt x="6412629" y="1339408"/>
                  <a:pt x="6186450" y="1390582"/>
                </a:cubicBezTo>
                <a:cubicBezTo>
                  <a:pt x="5960272" y="1441756"/>
                  <a:pt x="5574133" y="1382802"/>
                  <a:pt x="5302671" y="1390582"/>
                </a:cubicBezTo>
                <a:cubicBezTo>
                  <a:pt x="5031209" y="1398362"/>
                  <a:pt x="5106995" y="1369244"/>
                  <a:pt x="5023583" y="1390582"/>
                </a:cubicBezTo>
                <a:cubicBezTo>
                  <a:pt x="4940171" y="1411920"/>
                  <a:pt x="4471443" y="1355373"/>
                  <a:pt x="4290977" y="1390582"/>
                </a:cubicBezTo>
                <a:cubicBezTo>
                  <a:pt x="4110511" y="1425791"/>
                  <a:pt x="3993877" y="1342156"/>
                  <a:pt x="3860717" y="1390582"/>
                </a:cubicBezTo>
                <a:cubicBezTo>
                  <a:pt x="3727557" y="1439008"/>
                  <a:pt x="3222901" y="1379485"/>
                  <a:pt x="2976938" y="1390582"/>
                </a:cubicBezTo>
                <a:cubicBezTo>
                  <a:pt x="2730975" y="1401679"/>
                  <a:pt x="2680099" y="1376946"/>
                  <a:pt x="2395505" y="1390582"/>
                </a:cubicBezTo>
                <a:cubicBezTo>
                  <a:pt x="2110911" y="1404218"/>
                  <a:pt x="2191706" y="1370548"/>
                  <a:pt x="2116417" y="1390582"/>
                </a:cubicBezTo>
                <a:cubicBezTo>
                  <a:pt x="2041128" y="1410616"/>
                  <a:pt x="1911056" y="1384354"/>
                  <a:pt x="1837329" y="1390582"/>
                </a:cubicBezTo>
                <a:cubicBezTo>
                  <a:pt x="1763602" y="1396810"/>
                  <a:pt x="1264202" y="1330424"/>
                  <a:pt x="1104723" y="1390582"/>
                </a:cubicBezTo>
                <a:cubicBezTo>
                  <a:pt x="945244" y="1450740"/>
                  <a:pt x="755802" y="1336735"/>
                  <a:pt x="523290" y="1390582"/>
                </a:cubicBezTo>
                <a:cubicBezTo>
                  <a:pt x="290778" y="1444429"/>
                  <a:pt x="252798" y="1328502"/>
                  <a:pt x="0" y="1390582"/>
                </a:cubicBezTo>
                <a:cubicBezTo>
                  <a:pt x="-20230" y="1193144"/>
                  <a:pt x="49336" y="1076426"/>
                  <a:pt x="0" y="913149"/>
                </a:cubicBezTo>
                <a:cubicBezTo>
                  <a:pt x="-49336" y="749872"/>
                  <a:pt x="41111" y="638071"/>
                  <a:pt x="0" y="477433"/>
                </a:cubicBezTo>
                <a:cubicBezTo>
                  <a:pt x="-41111" y="316795"/>
                  <a:pt x="12584" y="148535"/>
                  <a:pt x="0" y="0"/>
                </a:cubicBezTo>
                <a:close/>
              </a:path>
              <a:path w="15117264" h="1390582" stroke="0" extrusionOk="0">
                <a:moveTo>
                  <a:pt x="0" y="0"/>
                </a:moveTo>
                <a:cubicBezTo>
                  <a:pt x="352899" y="-66315"/>
                  <a:pt x="391312" y="79718"/>
                  <a:pt x="732606" y="0"/>
                </a:cubicBezTo>
                <a:cubicBezTo>
                  <a:pt x="1073900" y="-79718"/>
                  <a:pt x="1051866" y="30548"/>
                  <a:pt x="1162866" y="0"/>
                </a:cubicBezTo>
                <a:cubicBezTo>
                  <a:pt x="1273866" y="-30548"/>
                  <a:pt x="1613202" y="27998"/>
                  <a:pt x="1744300" y="0"/>
                </a:cubicBezTo>
                <a:cubicBezTo>
                  <a:pt x="1875398" y="-27998"/>
                  <a:pt x="2133194" y="61242"/>
                  <a:pt x="2325733" y="0"/>
                </a:cubicBezTo>
                <a:cubicBezTo>
                  <a:pt x="2518272" y="-61242"/>
                  <a:pt x="2661286" y="32880"/>
                  <a:pt x="2755994" y="0"/>
                </a:cubicBezTo>
                <a:cubicBezTo>
                  <a:pt x="2850702" y="-32880"/>
                  <a:pt x="2844775" y="2968"/>
                  <a:pt x="2883909" y="0"/>
                </a:cubicBezTo>
                <a:cubicBezTo>
                  <a:pt x="2923044" y="-2968"/>
                  <a:pt x="3397068" y="23690"/>
                  <a:pt x="3767687" y="0"/>
                </a:cubicBezTo>
                <a:cubicBezTo>
                  <a:pt x="4138306" y="-23690"/>
                  <a:pt x="4372606" y="70285"/>
                  <a:pt x="4651466" y="0"/>
                </a:cubicBezTo>
                <a:cubicBezTo>
                  <a:pt x="4930326" y="-70285"/>
                  <a:pt x="5341390" y="67073"/>
                  <a:pt x="5535244" y="0"/>
                </a:cubicBezTo>
                <a:cubicBezTo>
                  <a:pt x="5729098" y="-67073"/>
                  <a:pt x="6210100" y="97031"/>
                  <a:pt x="6419023" y="0"/>
                </a:cubicBezTo>
                <a:cubicBezTo>
                  <a:pt x="6627946" y="-97031"/>
                  <a:pt x="6756368" y="49556"/>
                  <a:pt x="6849283" y="0"/>
                </a:cubicBezTo>
                <a:cubicBezTo>
                  <a:pt x="6942198" y="-49556"/>
                  <a:pt x="7049021" y="21268"/>
                  <a:pt x="7128371" y="0"/>
                </a:cubicBezTo>
                <a:cubicBezTo>
                  <a:pt x="7207721" y="-21268"/>
                  <a:pt x="7568351" y="5750"/>
                  <a:pt x="7709805" y="0"/>
                </a:cubicBezTo>
                <a:cubicBezTo>
                  <a:pt x="7851259" y="-5750"/>
                  <a:pt x="7911016" y="8460"/>
                  <a:pt x="7988893" y="0"/>
                </a:cubicBezTo>
                <a:cubicBezTo>
                  <a:pt x="8066770" y="-8460"/>
                  <a:pt x="8559335" y="87560"/>
                  <a:pt x="8721498" y="0"/>
                </a:cubicBezTo>
                <a:cubicBezTo>
                  <a:pt x="8883661" y="-87560"/>
                  <a:pt x="9168912" y="43660"/>
                  <a:pt x="9454104" y="0"/>
                </a:cubicBezTo>
                <a:cubicBezTo>
                  <a:pt x="9739296" y="-43660"/>
                  <a:pt x="9931936" y="62590"/>
                  <a:pt x="10337883" y="0"/>
                </a:cubicBezTo>
                <a:cubicBezTo>
                  <a:pt x="10743830" y="-62590"/>
                  <a:pt x="10415033" y="4907"/>
                  <a:pt x="10465798" y="0"/>
                </a:cubicBezTo>
                <a:cubicBezTo>
                  <a:pt x="10516564" y="-4907"/>
                  <a:pt x="10684296" y="35532"/>
                  <a:pt x="10896059" y="0"/>
                </a:cubicBezTo>
                <a:cubicBezTo>
                  <a:pt x="11107822" y="-35532"/>
                  <a:pt x="11328799" y="30131"/>
                  <a:pt x="11628665" y="0"/>
                </a:cubicBezTo>
                <a:cubicBezTo>
                  <a:pt x="11928531" y="-30131"/>
                  <a:pt x="11711417" y="2611"/>
                  <a:pt x="11756580" y="0"/>
                </a:cubicBezTo>
                <a:cubicBezTo>
                  <a:pt x="11801744" y="-2611"/>
                  <a:pt x="12075293" y="48288"/>
                  <a:pt x="12338013" y="0"/>
                </a:cubicBezTo>
                <a:cubicBezTo>
                  <a:pt x="12600733" y="-48288"/>
                  <a:pt x="12545269" y="26790"/>
                  <a:pt x="12617101" y="0"/>
                </a:cubicBezTo>
                <a:cubicBezTo>
                  <a:pt x="12688933" y="-26790"/>
                  <a:pt x="13193676" y="5667"/>
                  <a:pt x="13500880" y="0"/>
                </a:cubicBezTo>
                <a:cubicBezTo>
                  <a:pt x="13808084" y="-5667"/>
                  <a:pt x="13592708" y="5073"/>
                  <a:pt x="13628795" y="0"/>
                </a:cubicBezTo>
                <a:cubicBezTo>
                  <a:pt x="13664883" y="-5073"/>
                  <a:pt x="14308007" y="28624"/>
                  <a:pt x="14512573" y="0"/>
                </a:cubicBezTo>
                <a:cubicBezTo>
                  <a:pt x="14717139" y="-28624"/>
                  <a:pt x="14979520" y="62337"/>
                  <a:pt x="15117264" y="0"/>
                </a:cubicBezTo>
                <a:cubicBezTo>
                  <a:pt x="15171023" y="122427"/>
                  <a:pt x="15069264" y="339277"/>
                  <a:pt x="15117264" y="463527"/>
                </a:cubicBezTo>
                <a:cubicBezTo>
                  <a:pt x="15165264" y="587777"/>
                  <a:pt x="15110002" y="856297"/>
                  <a:pt x="15117264" y="954866"/>
                </a:cubicBezTo>
                <a:cubicBezTo>
                  <a:pt x="15124526" y="1053435"/>
                  <a:pt x="15116147" y="1230560"/>
                  <a:pt x="15117264" y="1390582"/>
                </a:cubicBezTo>
                <a:cubicBezTo>
                  <a:pt x="14870199" y="1449179"/>
                  <a:pt x="14664340" y="1388688"/>
                  <a:pt x="14535831" y="1390582"/>
                </a:cubicBezTo>
                <a:cubicBezTo>
                  <a:pt x="14407322" y="1392476"/>
                  <a:pt x="13841832" y="1287539"/>
                  <a:pt x="13652052" y="1390582"/>
                </a:cubicBezTo>
                <a:cubicBezTo>
                  <a:pt x="13462272" y="1493625"/>
                  <a:pt x="13040552" y="1337456"/>
                  <a:pt x="12768274" y="1390582"/>
                </a:cubicBezTo>
                <a:cubicBezTo>
                  <a:pt x="12495996" y="1443708"/>
                  <a:pt x="12674641" y="1383773"/>
                  <a:pt x="12640358" y="1390582"/>
                </a:cubicBezTo>
                <a:cubicBezTo>
                  <a:pt x="12606075" y="1397391"/>
                  <a:pt x="12435179" y="1386761"/>
                  <a:pt x="12361270" y="1390582"/>
                </a:cubicBezTo>
                <a:cubicBezTo>
                  <a:pt x="12287361" y="1394403"/>
                  <a:pt x="11962607" y="1351265"/>
                  <a:pt x="11779837" y="1390582"/>
                </a:cubicBezTo>
                <a:cubicBezTo>
                  <a:pt x="11597067" y="1429899"/>
                  <a:pt x="11450668" y="1370562"/>
                  <a:pt x="11349577" y="1390582"/>
                </a:cubicBezTo>
                <a:cubicBezTo>
                  <a:pt x="11248486" y="1410602"/>
                  <a:pt x="10941544" y="1335654"/>
                  <a:pt x="10616971" y="1390582"/>
                </a:cubicBezTo>
                <a:cubicBezTo>
                  <a:pt x="10292398" y="1445510"/>
                  <a:pt x="10156046" y="1386079"/>
                  <a:pt x="9884365" y="1390582"/>
                </a:cubicBezTo>
                <a:cubicBezTo>
                  <a:pt x="9612684" y="1395085"/>
                  <a:pt x="9414695" y="1341206"/>
                  <a:pt x="9151759" y="1390582"/>
                </a:cubicBezTo>
                <a:cubicBezTo>
                  <a:pt x="8888823" y="1439958"/>
                  <a:pt x="9050991" y="1388006"/>
                  <a:pt x="9023844" y="1390582"/>
                </a:cubicBezTo>
                <a:cubicBezTo>
                  <a:pt x="8996697" y="1393158"/>
                  <a:pt x="8730719" y="1382797"/>
                  <a:pt x="8593583" y="1390582"/>
                </a:cubicBezTo>
                <a:cubicBezTo>
                  <a:pt x="8456447" y="1398367"/>
                  <a:pt x="8301295" y="1365490"/>
                  <a:pt x="8163323" y="1390582"/>
                </a:cubicBezTo>
                <a:cubicBezTo>
                  <a:pt x="8025351" y="1415674"/>
                  <a:pt x="7636736" y="1329796"/>
                  <a:pt x="7430717" y="1390582"/>
                </a:cubicBezTo>
                <a:cubicBezTo>
                  <a:pt x="7224698" y="1451368"/>
                  <a:pt x="7222684" y="1368157"/>
                  <a:pt x="7151629" y="1390582"/>
                </a:cubicBezTo>
                <a:cubicBezTo>
                  <a:pt x="7080574" y="1413007"/>
                  <a:pt x="6702154" y="1330416"/>
                  <a:pt x="6570196" y="1390582"/>
                </a:cubicBezTo>
                <a:cubicBezTo>
                  <a:pt x="6438238" y="1450748"/>
                  <a:pt x="6131632" y="1333766"/>
                  <a:pt x="5837590" y="1390582"/>
                </a:cubicBezTo>
                <a:cubicBezTo>
                  <a:pt x="5543548" y="1447398"/>
                  <a:pt x="5771094" y="1380229"/>
                  <a:pt x="5709674" y="1390582"/>
                </a:cubicBezTo>
                <a:cubicBezTo>
                  <a:pt x="5648254" y="1400935"/>
                  <a:pt x="5544898" y="1383223"/>
                  <a:pt x="5430586" y="1390582"/>
                </a:cubicBezTo>
                <a:cubicBezTo>
                  <a:pt x="5316274" y="1397941"/>
                  <a:pt x="5329891" y="1387663"/>
                  <a:pt x="5302671" y="1390582"/>
                </a:cubicBezTo>
                <a:cubicBezTo>
                  <a:pt x="5275452" y="1393501"/>
                  <a:pt x="5092018" y="1368040"/>
                  <a:pt x="5023583" y="1390582"/>
                </a:cubicBezTo>
                <a:cubicBezTo>
                  <a:pt x="4955148" y="1413124"/>
                  <a:pt x="4547626" y="1374612"/>
                  <a:pt x="4139805" y="1390582"/>
                </a:cubicBezTo>
                <a:cubicBezTo>
                  <a:pt x="3731984" y="1406552"/>
                  <a:pt x="3546909" y="1285730"/>
                  <a:pt x="3256026" y="1390582"/>
                </a:cubicBezTo>
                <a:cubicBezTo>
                  <a:pt x="2965143" y="1495434"/>
                  <a:pt x="2806486" y="1343975"/>
                  <a:pt x="2523420" y="1390582"/>
                </a:cubicBezTo>
                <a:cubicBezTo>
                  <a:pt x="2240354" y="1437189"/>
                  <a:pt x="2313833" y="1383534"/>
                  <a:pt x="2244332" y="1390582"/>
                </a:cubicBezTo>
                <a:cubicBezTo>
                  <a:pt x="2174831" y="1397630"/>
                  <a:pt x="1730919" y="1319904"/>
                  <a:pt x="1360554" y="1390582"/>
                </a:cubicBezTo>
                <a:cubicBezTo>
                  <a:pt x="990189" y="1461260"/>
                  <a:pt x="922349" y="1342550"/>
                  <a:pt x="779121" y="1390582"/>
                </a:cubicBezTo>
                <a:cubicBezTo>
                  <a:pt x="635893" y="1438614"/>
                  <a:pt x="638007" y="1368690"/>
                  <a:pt x="500033" y="1390582"/>
                </a:cubicBezTo>
                <a:cubicBezTo>
                  <a:pt x="362059" y="1412474"/>
                  <a:pt x="120657" y="1358807"/>
                  <a:pt x="0" y="1390582"/>
                </a:cubicBezTo>
                <a:cubicBezTo>
                  <a:pt x="-6040" y="1291386"/>
                  <a:pt x="36658" y="1146476"/>
                  <a:pt x="0" y="954866"/>
                </a:cubicBezTo>
                <a:cubicBezTo>
                  <a:pt x="-36658" y="763256"/>
                  <a:pt x="13435" y="706310"/>
                  <a:pt x="0" y="505245"/>
                </a:cubicBezTo>
                <a:cubicBezTo>
                  <a:pt x="-13435" y="304180"/>
                  <a:pt x="24804" y="2221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4037293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0" algn="just"/>
            <a:r>
              <a:rPr lang="de-AT" sz="2400" b="1" dirty="0">
                <a:solidFill>
                  <a:schemeClr val="tx1"/>
                </a:solidFill>
                <a:latin typeface="+mj-lt"/>
              </a:rPr>
              <a:t>Muss die ausstellende Behörde im ENZ zusätzliche, nach dem Recht des Belegenheitsstaats der Liegenschaft erforderliche Angaben aufnehmen, um die Eintragung allein auf Basis des ENZ zu ermöglichen (</a:t>
            </a:r>
            <a:r>
              <a:rPr lang="de-AT" sz="2400" b="1" dirty="0" err="1">
                <a:solidFill>
                  <a:schemeClr val="tx1"/>
                </a:solidFill>
                <a:latin typeface="+mj-lt"/>
              </a:rPr>
              <a:t>Marwanak</a:t>
            </a:r>
            <a:r>
              <a:rPr lang="de-AT" sz="2400" b="1" dirty="0">
                <a:solidFill>
                  <a:schemeClr val="tx1"/>
                </a:solidFill>
                <a:latin typeface="+mj-lt"/>
              </a:rPr>
              <a:t> C-873/24)?</a:t>
            </a:r>
          </a:p>
        </p:txBody>
      </p:sp>
    </p:spTree>
    <p:extLst>
      <p:ext uri="{BB962C8B-B14F-4D97-AF65-F5344CB8AC3E}">
        <p14:creationId xmlns:p14="http://schemas.microsoft.com/office/powerpoint/2010/main" val="176505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10A58F5-8AE4-41A4-9277-B6D41B920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66" y="614932"/>
            <a:ext cx="13707533" cy="933902"/>
          </a:xfrm>
        </p:spPr>
        <p:txBody>
          <a:bodyPr/>
          <a:lstStyle/>
          <a:p>
            <a:r>
              <a:rPr lang="de-AT" dirty="0"/>
              <a:t>Reformüberlegungen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3937B9-100E-4725-9250-6CD7DD54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D0A-9AA1-7A4D-9165-38BB56AB014E}" type="datetime4">
              <a:rPr lang="de-AT" smtClean="0"/>
              <a:t>22. April 2026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60325A-3101-4173-B150-96684DD69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3DA4-3172-BF4E-AAD3-F8E76F90D071}" type="slidenum">
              <a:rPr lang="de-DE" smtClean="0"/>
              <a:pPr/>
              <a:t>7</a:t>
            </a:fld>
            <a:endParaRPr lang="de-DE" dirty="0"/>
          </a:p>
        </p:txBody>
      </p:sp>
      <p:graphicFrame>
        <p:nvGraphicFramePr>
          <p:cNvPr id="11" name="Inhaltsplatzhalter 10">
            <a:extLst>
              <a:ext uri="{FF2B5EF4-FFF2-40B4-BE49-F238E27FC236}">
                <a16:creationId xmlns:a16="http://schemas.microsoft.com/office/drawing/2014/main" id="{D727927C-60A0-415C-93F1-2A32C34C70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197257"/>
              </p:ext>
            </p:extLst>
          </p:nvPr>
        </p:nvGraphicFramePr>
        <p:xfrm>
          <a:off x="922866" y="2065515"/>
          <a:ext cx="15079134" cy="70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6136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10A58F5-8AE4-41A4-9277-B6D41B920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0" y="615600"/>
            <a:ext cx="13755934" cy="1885950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de-DE" b="1" i="0" kern="1200" cap="none" baseline="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Resümee und Ausblick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19571FD-ECD9-477C-92A5-B9AF93931A44}"/>
              </a:ext>
            </a:extLst>
          </p:cNvPr>
          <p:cNvSpPr/>
          <p:nvPr/>
        </p:nvSpPr>
        <p:spPr>
          <a:xfrm>
            <a:off x="922867" y="2675467"/>
            <a:ext cx="6840000" cy="8868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 anchorCtr="0">
            <a:normAutofit/>
          </a:bodyPr>
          <a:lstStyle/>
          <a:p>
            <a:pPr algn="ctr" defTabSz="914400" hangingPunct="1">
              <a:lnSpc>
                <a:spcPts val="3200"/>
              </a:lnSpc>
              <a:spcAft>
                <a:spcPts val="600"/>
              </a:spcAft>
              <a:buClr>
                <a:srgbClr val="FFD400"/>
              </a:buClr>
              <a:buSzPct val="170000"/>
            </a:pPr>
            <a:r>
              <a:rPr lang="de-DE" b="1" i="0" kern="1200" baseline="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Kein wesentlicher Reformbedarf, aber Optimierungspotenzial bei der Umsetzung!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4E2E7F0-E6CB-4823-88AE-C905F5345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00" y="3730624"/>
            <a:ext cx="6840000" cy="514191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de-DE" dirty="0"/>
          </a:p>
          <a:p>
            <a:r>
              <a:rPr lang="de-DE" dirty="0"/>
              <a:t> Bericht der Europäischen Kommission?</a:t>
            </a:r>
            <a:endParaRPr lang="de-DE" u="sng" strike="noStrike" dirty="0"/>
          </a:p>
          <a:p>
            <a:endParaRPr lang="de-DE" u="sng" strike="noStrike" dirty="0"/>
          </a:p>
          <a:p>
            <a:r>
              <a:rPr lang="de-DE" dirty="0"/>
              <a:t> Schwierigkeiten bei praktischer Anwendung</a:t>
            </a:r>
          </a:p>
          <a:p>
            <a:endParaRPr lang="de-DE" dirty="0"/>
          </a:p>
          <a:p>
            <a:r>
              <a:rPr lang="de-DE" dirty="0"/>
              <a:t> Keine Probleme auf normativer Ebene</a:t>
            </a:r>
          </a:p>
          <a:p>
            <a:endParaRPr lang="de-DE" dirty="0"/>
          </a:p>
          <a:p>
            <a:endParaRPr lang="de-DE" dirty="0"/>
          </a:p>
          <a:p>
            <a:endParaRPr lang="de-DE" u="none" strike="noStrike" dirty="0"/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3937B9-100E-4725-9250-6CD7DD54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867" y="9040813"/>
            <a:ext cx="1762462" cy="5191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4814D0A-9AA1-7A4D-9165-38BB56AB014E}" type="datetime4">
              <a:rPr lang="de-AT" smtClean="0"/>
              <a:pPr>
                <a:spcAft>
                  <a:spcPts val="600"/>
                </a:spcAft>
              </a:pPr>
              <a:t>22. April 2026</a:t>
            </a:fld>
            <a:endParaRPr lang="de-DE"/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7B57A887-55D0-A797-C6F5-A46A78104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3575" y="9040813"/>
            <a:ext cx="5853113" cy="51911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/>
              <a:t>Hier steht der Titel der Präsentation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60325A-3101-4173-B150-96684DD69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79240" y="9040813"/>
            <a:ext cx="2757881" cy="5191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8293DA4-3172-BF4E-AAD3-F8E76F90D071}" type="slidenum">
              <a:rPr lang="de-DE" smtClean="0"/>
              <a:pPr>
                <a:spcAft>
                  <a:spcPts val="600"/>
                </a:spcAft>
              </a:pPr>
              <a:t>8</a:t>
            </a:fld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5FF0C75-408F-4036-AFD3-ABF572E65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"/>
          <a:stretch>
            <a:fillRect/>
          </a:stretch>
        </p:blipFill>
        <p:spPr>
          <a:xfrm>
            <a:off x="8168400" y="2669826"/>
            <a:ext cx="8459075" cy="6202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0193230"/>
      </p:ext>
    </p:extLst>
  </p:cSld>
  <p:clrMapOvr>
    <a:masterClrMapping/>
  </p:clrMapOvr>
</p:sld>
</file>

<file path=ppt/theme/theme1.xml><?xml version="1.0" encoding="utf-8"?>
<a:theme xmlns:a="http://schemas.openxmlformats.org/drawingml/2006/main" name="1. Standardfolien">
  <a:themeElements>
    <a:clrScheme name="Universität Graz">
      <a:dk1>
        <a:sysClr val="windowText" lastClr="000000"/>
      </a:dk1>
      <a:lt1>
        <a:sysClr val="window" lastClr="FFFFFF"/>
      </a:lt1>
      <a:dk2>
        <a:srgbClr val="4A4A49"/>
      </a:dk2>
      <a:lt2>
        <a:srgbClr val="FFFFFF"/>
      </a:lt2>
      <a:accent1>
        <a:srgbClr val="FFD500"/>
      </a:accent1>
      <a:accent2>
        <a:srgbClr val="C6C6C6"/>
      </a:accent2>
      <a:accent3>
        <a:srgbClr val="000000"/>
      </a:accent3>
      <a:accent4>
        <a:srgbClr val="FFF2B3"/>
      </a:accent4>
      <a:accent5>
        <a:srgbClr val="E3E3E3"/>
      </a:accent5>
      <a:accent6>
        <a:srgbClr val="706F6F"/>
      </a:accent6>
      <a:hlink>
        <a:srgbClr val="000000"/>
      </a:hlink>
      <a:folHlink>
        <a:srgbClr val="FFD500"/>
      </a:folHlink>
    </a:clrScheme>
    <a:fontScheme name="Universität Graz">
      <a:majorFont>
        <a:latin typeface="Nunito Sans ExtraBold"/>
        <a:ea typeface=""/>
        <a:cs typeface=""/>
      </a:majorFont>
      <a:minorFont>
        <a:latin typeface="Nunito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. Designfolien &quot;We work for tomorrow&quot;">
  <a:themeElements>
    <a:clrScheme name="Uni Graz gelb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BCF1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niversität Graz">
      <a:majorFont>
        <a:latin typeface="Nunito Sans ExtraBold"/>
        <a:ea typeface=""/>
        <a:cs typeface=""/>
      </a:majorFont>
      <a:minorFont>
        <a:latin typeface="Nuni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Universität Graz">
      <a:dk1>
        <a:sysClr val="windowText" lastClr="000000"/>
      </a:dk1>
      <a:lt1>
        <a:sysClr val="window" lastClr="FFFFFF"/>
      </a:lt1>
      <a:dk2>
        <a:srgbClr val="4A4A49"/>
      </a:dk2>
      <a:lt2>
        <a:srgbClr val="FFFFFF"/>
      </a:lt2>
      <a:accent1>
        <a:srgbClr val="FFD500"/>
      </a:accent1>
      <a:accent2>
        <a:srgbClr val="C6C6C6"/>
      </a:accent2>
      <a:accent3>
        <a:srgbClr val="000000"/>
      </a:accent3>
      <a:accent4>
        <a:srgbClr val="FFF2B3"/>
      </a:accent4>
      <a:accent5>
        <a:srgbClr val="E3E3E3"/>
      </a:accent5>
      <a:accent6>
        <a:srgbClr val="706F6F"/>
      </a:accent6>
      <a:hlink>
        <a:srgbClr val="000000"/>
      </a:hlink>
      <a:folHlink>
        <a:srgbClr val="FFD500"/>
      </a:folHlink>
    </a:clrScheme>
    <a:fontScheme name="Universität Graz">
      <a:majorFont>
        <a:latin typeface="Nunito Sans ExtraBold"/>
        <a:ea typeface=""/>
        <a:cs typeface=""/>
      </a:majorFont>
      <a:minorFont>
        <a:latin typeface="Nunito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6575" tIns="36575" rIns="36575" bIns="36575" numCol="1" spcCol="38100" rtlCol="0" anchor="ctr">
        <a:spAutoFit/>
      </a:bodyPr>
      <a:lstStyle>
        <a:defPPr marL="0" marR="0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6575" tIns="36575" rIns="36575" bIns="36575" numCol="1" spcCol="38100" rtlCol="0" anchor="t">
        <a:spAutoFit/>
      </a:bodyPr>
      <a:lstStyle>
        <a:defPPr marL="0" marR="0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">
  <a:themeElements>
    <a:clrScheme name="Universität Graz">
      <a:dk1>
        <a:sysClr val="windowText" lastClr="000000"/>
      </a:dk1>
      <a:lt1>
        <a:sysClr val="window" lastClr="FFFFFF"/>
      </a:lt1>
      <a:dk2>
        <a:srgbClr val="4A4A49"/>
      </a:dk2>
      <a:lt2>
        <a:srgbClr val="FFFFFF"/>
      </a:lt2>
      <a:accent1>
        <a:srgbClr val="FFD500"/>
      </a:accent1>
      <a:accent2>
        <a:srgbClr val="C6C6C6"/>
      </a:accent2>
      <a:accent3>
        <a:srgbClr val="000000"/>
      </a:accent3>
      <a:accent4>
        <a:srgbClr val="FFF2B3"/>
      </a:accent4>
      <a:accent5>
        <a:srgbClr val="E3E3E3"/>
      </a:accent5>
      <a:accent6>
        <a:srgbClr val="706F6F"/>
      </a:accent6>
      <a:hlink>
        <a:srgbClr val="000000"/>
      </a:hlink>
      <a:folHlink>
        <a:srgbClr val="FFD500"/>
      </a:folHlink>
    </a:clrScheme>
    <a:fontScheme name="Universität Graz">
      <a:majorFont>
        <a:latin typeface="Nunito Sans ExtraBold"/>
        <a:ea typeface=""/>
        <a:cs typeface=""/>
      </a:majorFont>
      <a:minorFont>
        <a:latin typeface="Nunito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EF63618065E446A4A142E80EADEBB3" ma:contentTypeVersion="1" ma:contentTypeDescription="Create a new document." ma:contentTypeScope="" ma:versionID="f186ee074042620c9ffb85428b8f4200">
  <xsd:schema xmlns:xsd="http://www.w3.org/2001/XMLSchema" xmlns:xs="http://www.w3.org/2001/XMLSchema" xmlns:p="http://schemas.microsoft.com/office/2006/metadata/properties" xmlns:ns2="ccbae9d3-a297-48fb-84b7-95322314b7b1" targetNamespace="http://schemas.microsoft.com/office/2006/metadata/properties" ma:root="true" ma:fieldsID="dad3f893dcb123e0a1ba1bba428fd4e7" ns2:_="">
    <xsd:import namespace="ccbae9d3-a297-48fb-84b7-95322314b7b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bae9d3-a297-48fb-84b7-95322314b7b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80A375-7A26-4D2C-89CB-2FCA837BE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bae9d3-a297-48fb-84b7-95322314b7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D6ABBF-5244-4D35-9228-A8567CE85F20}">
  <ds:schemaRefs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ccbae9d3-a297-48fb-84b7-95322314b7b1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B328558-0347-4C8B-91D2-EA1CAC3294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483</Words>
  <Application>Microsoft Office PowerPoint</Application>
  <PresentationFormat>Benutzerdefiniert</PresentationFormat>
  <Paragraphs>105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9" baseType="lpstr">
      <vt:lpstr>Symbol</vt:lpstr>
      <vt:lpstr>Arial</vt:lpstr>
      <vt:lpstr>Nunito Sans Light</vt:lpstr>
      <vt:lpstr>Times New Roman</vt:lpstr>
      <vt:lpstr>Nunito Sans ExtraBold</vt:lpstr>
      <vt:lpstr>Nunito Sans</vt:lpstr>
      <vt:lpstr>Courier New</vt:lpstr>
      <vt:lpstr>Wingdings</vt:lpstr>
      <vt:lpstr>Century Gothic</vt:lpstr>
      <vt:lpstr>1. Standardfolien</vt:lpstr>
      <vt:lpstr>2. Designfolien "We work for tomorrow"</vt:lpstr>
      <vt:lpstr>PowerPoint-Präsentation</vt:lpstr>
      <vt:lpstr>Einführung</vt:lpstr>
      <vt:lpstr>Praktische Herausforderungen</vt:lpstr>
      <vt:lpstr>Praktische Herausforderungen</vt:lpstr>
      <vt:lpstr>Praktische Herausforderungen</vt:lpstr>
      <vt:lpstr>Praktische Herausforderungen</vt:lpstr>
      <vt:lpstr>Reformüberlegungen</vt:lpstr>
      <vt:lpstr>Resümee und Ausblick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Schweiger, Andreas (andreas.schweiger@uni-graz.at)</dc:creator>
  <cp:lastModifiedBy>Christandl, Gregor (gregor.christandl@uni-graz.at)</cp:lastModifiedBy>
  <cp:revision>545</cp:revision>
  <cp:lastPrinted>2019-04-17T07:36:55Z</cp:lastPrinted>
  <dcterms:modified xsi:type="dcterms:W3CDTF">2026-04-22T06:41:42Z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0x01010077EF63618065E446A4A142E80EADEBB3</vt:lpwstr>
  </property>
</Properties>
</file>